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076" r:id="rId1"/>
  </p:sldMasterIdLst>
  <p:notesMasterIdLst>
    <p:notesMasterId r:id="rId23"/>
  </p:notesMasterIdLst>
  <p:handoutMasterIdLst>
    <p:handoutMasterId r:id="rId24"/>
  </p:handoutMasterIdLst>
  <p:sldIdLst>
    <p:sldId id="476" r:id="rId2"/>
    <p:sldId id="505" r:id="rId3"/>
    <p:sldId id="582" r:id="rId4"/>
    <p:sldId id="591" r:id="rId5"/>
    <p:sldId id="517" r:id="rId6"/>
    <p:sldId id="462" r:id="rId7"/>
    <p:sldId id="504" r:id="rId8"/>
    <p:sldId id="519" r:id="rId9"/>
    <p:sldId id="404" r:id="rId10"/>
    <p:sldId id="571" r:id="rId11"/>
    <p:sldId id="473" r:id="rId12"/>
    <p:sldId id="507" r:id="rId13"/>
    <p:sldId id="578" r:id="rId14"/>
    <p:sldId id="518" r:id="rId15"/>
    <p:sldId id="590" r:id="rId16"/>
    <p:sldId id="439" r:id="rId17"/>
    <p:sldId id="461" r:id="rId18"/>
    <p:sldId id="509" r:id="rId19"/>
    <p:sldId id="589" r:id="rId20"/>
    <p:sldId id="592" r:id="rId21"/>
    <p:sldId id="553" r:id="rId22"/>
  </p:sldIdLst>
  <p:sldSz cx="18288000" cy="10288588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Montserrat" panose="020B0604020202020204" charset="-18"/>
      <p:regular r:id="rId29"/>
      <p:bold r:id="rId30"/>
      <p:italic r:id="rId31"/>
      <p:boldItalic r:id="rId32"/>
    </p:embeddedFont>
    <p:embeddedFont>
      <p:font typeface="Roboto" panose="020B0604020202020204" charset="0"/>
      <p:regular r:id="rId33"/>
      <p:bold r:id="rId34"/>
    </p:embeddedFont>
  </p:embeddedFontLst>
  <p:defaultTextStyle>
    <a:defPPr>
      <a:defRPr lang="ru-RU"/>
    </a:defPPr>
    <a:lvl1pPr marL="0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578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156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734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314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7892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468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049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4627" algn="l" defTabSz="137115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akoff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828282"/>
    <a:srgbClr val="C5C5C5"/>
    <a:srgbClr val="D5D5D5"/>
    <a:srgbClr val="383838"/>
    <a:srgbClr val="F9393E"/>
    <a:srgbClr val="FFB9B9"/>
    <a:srgbClr val="F39191"/>
    <a:srgbClr val="EF6B6B"/>
    <a:srgbClr val="EB4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6473" autoAdjust="0"/>
  </p:normalViewPr>
  <p:slideViewPr>
    <p:cSldViewPr snapToGrid="0">
      <p:cViewPr>
        <p:scale>
          <a:sx n="66" d="100"/>
          <a:sy n="66" d="100"/>
        </p:scale>
        <p:origin x="-780" y="48"/>
      </p:cViewPr>
      <p:guideLst/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2148" y="66"/>
      </p:cViewPr>
      <p:guideLst>
        <p:guide orient="horz" pos="2880"/>
        <p:guide pos="2160"/>
      </p:guideLst>
    </p:cSldViewPr>
  </p:notesViewPr>
  <p:gridSpacing cx="365761" cy="365761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A493090B-3DF6-45FD-9D51-0D0BB3A2E3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6224D850-7B95-48DB-9E9E-75CA6CDD2D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D83E1-4AC5-4540-86AB-F1E3B9610B00}" type="datetimeFigureOut">
              <a:rPr lang="pl-PL" smtClean="0"/>
              <a:t>29.03.2021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CE04568-116A-47C4-B4F5-5312FF19B6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5B0DEBD-BD10-4F3D-AACD-CBB936F18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80E2A-A1FC-4DC5-B829-3D27A27AA5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9081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1BCA8-F940-4B2C-BED6-5BA47B679EE9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36486-6481-4517-93D6-37798460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18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578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156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6734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2314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7892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3468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799049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4627" algn="l" defTabSz="1371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8298148" cy="10288590"/>
          </a:xfrm>
          <a:custGeom>
            <a:avLst/>
            <a:gdLst>
              <a:gd name="connsiteX0" fmla="*/ 4432939 w 18298148"/>
              <a:gd name="connsiteY0" fmla="*/ 0 h 10288590"/>
              <a:gd name="connsiteX1" fmla="*/ 18298148 w 18298148"/>
              <a:gd name="connsiteY1" fmla="*/ 0 h 10288590"/>
              <a:gd name="connsiteX2" fmla="*/ 18298148 w 18298148"/>
              <a:gd name="connsiteY2" fmla="*/ 8664327 h 10288590"/>
              <a:gd name="connsiteX3" fmla="*/ 16692392 w 18298148"/>
              <a:gd name="connsiteY3" fmla="*/ 10288590 h 10288590"/>
              <a:gd name="connsiteX4" fmla="*/ 0 w 18298148"/>
              <a:gd name="connsiteY4" fmla="*/ 10288590 h 10288590"/>
              <a:gd name="connsiteX5" fmla="*/ 0 w 18298148"/>
              <a:gd name="connsiteY5" fmla="*/ 4466965 h 1028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98148" h="10288590">
                <a:moveTo>
                  <a:pt x="4432939" y="0"/>
                </a:moveTo>
                <a:lnTo>
                  <a:pt x="18298148" y="0"/>
                </a:lnTo>
                <a:lnTo>
                  <a:pt x="18298148" y="8664327"/>
                </a:lnTo>
                <a:lnTo>
                  <a:pt x="16692392" y="10288590"/>
                </a:lnTo>
                <a:lnTo>
                  <a:pt x="0" y="10288590"/>
                </a:lnTo>
                <a:lnTo>
                  <a:pt x="0" y="4466965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04" hasCustomPrompt="1"/>
          </p:nvPr>
        </p:nvSpPr>
        <p:spPr>
          <a:xfrm>
            <a:off x="5903120" y="2225691"/>
            <a:ext cx="6481763" cy="5240204"/>
          </a:xfrm>
          <a:custGeom>
            <a:avLst/>
            <a:gdLst>
              <a:gd name="connsiteX0" fmla="*/ 1058643 w 3276441"/>
              <a:gd name="connsiteY0" fmla="*/ 472544 h 2648442"/>
              <a:gd name="connsiteX1" fmla="*/ 681342 w 3276441"/>
              <a:gd name="connsiteY1" fmla="*/ 706985 h 2648442"/>
              <a:gd name="connsiteX2" fmla="*/ 560459 w 3276441"/>
              <a:gd name="connsiteY2" fmla="*/ 1326054 h 2648442"/>
              <a:gd name="connsiteX3" fmla="*/ 681342 w 3276441"/>
              <a:gd name="connsiteY3" fmla="*/ 1945122 h 2648442"/>
              <a:gd name="connsiteX4" fmla="*/ 1058643 w 3276441"/>
              <a:gd name="connsiteY4" fmla="*/ 2179561 h 2648442"/>
              <a:gd name="connsiteX5" fmla="*/ 1435947 w 3276441"/>
              <a:gd name="connsiteY5" fmla="*/ 1945122 h 2648442"/>
              <a:gd name="connsiteX6" fmla="*/ 1556829 w 3276441"/>
              <a:gd name="connsiteY6" fmla="*/ 1326054 h 2648442"/>
              <a:gd name="connsiteX7" fmla="*/ 1435947 w 3276441"/>
              <a:gd name="connsiteY7" fmla="*/ 706985 h 2648442"/>
              <a:gd name="connsiteX8" fmla="*/ 1058643 w 3276441"/>
              <a:gd name="connsiteY8" fmla="*/ 472544 h 2648442"/>
              <a:gd name="connsiteX9" fmla="*/ 2239777 w 3276441"/>
              <a:gd name="connsiteY9" fmla="*/ 43961 h 2648442"/>
              <a:gd name="connsiteX10" fmla="*/ 3276441 w 3276441"/>
              <a:gd name="connsiteY10" fmla="*/ 43961 h 2648442"/>
              <a:gd name="connsiteX11" fmla="*/ 3276441 w 3276441"/>
              <a:gd name="connsiteY11" fmla="*/ 2604482 h 2648442"/>
              <a:gd name="connsiteX12" fmla="*/ 2726973 w 3276441"/>
              <a:gd name="connsiteY12" fmla="*/ 2604482 h 2648442"/>
              <a:gd name="connsiteX13" fmla="*/ 2726973 w 3276441"/>
              <a:gd name="connsiteY13" fmla="*/ 531156 h 2648442"/>
              <a:gd name="connsiteX14" fmla="*/ 2239777 w 3276441"/>
              <a:gd name="connsiteY14" fmla="*/ 531156 h 2648442"/>
              <a:gd name="connsiteX15" fmla="*/ 1058643 w 3276441"/>
              <a:gd name="connsiteY15" fmla="*/ 0 h 2648442"/>
              <a:gd name="connsiteX16" fmla="*/ 1853542 w 3276441"/>
              <a:gd name="connsiteY16" fmla="*/ 360818 h 2648442"/>
              <a:gd name="connsiteX17" fmla="*/ 2117286 w 3276441"/>
              <a:gd name="connsiteY17" fmla="*/ 1324222 h 2648442"/>
              <a:gd name="connsiteX18" fmla="*/ 1853542 w 3276441"/>
              <a:gd name="connsiteY18" fmla="*/ 2287624 h 2648442"/>
              <a:gd name="connsiteX19" fmla="*/ 1058643 w 3276441"/>
              <a:gd name="connsiteY19" fmla="*/ 2648442 h 2648442"/>
              <a:gd name="connsiteX20" fmla="*/ 263747 w 3276441"/>
              <a:gd name="connsiteY20" fmla="*/ 2287624 h 2648442"/>
              <a:gd name="connsiteX21" fmla="*/ 0 w 3276441"/>
              <a:gd name="connsiteY21" fmla="*/ 1324222 h 2648442"/>
              <a:gd name="connsiteX22" fmla="*/ 263747 w 3276441"/>
              <a:gd name="connsiteY22" fmla="*/ 360818 h 2648442"/>
              <a:gd name="connsiteX23" fmla="*/ 1058643 w 3276441"/>
              <a:gd name="connsiteY23" fmla="*/ 0 h 264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76441" h="2648442">
                <a:moveTo>
                  <a:pt x="1058643" y="472544"/>
                </a:moveTo>
                <a:cubicBezTo>
                  <a:pt x="887698" y="472544"/>
                  <a:pt x="761931" y="550691"/>
                  <a:pt x="681342" y="706985"/>
                </a:cubicBezTo>
                <a:cubicBezTo>
                  <a:pt x="600753" y="863277"/>
                  <a:pt x="560459" y="1069634"/>
                  <a:pt x="560459" y="1326054"/>
                </a:cubicBezTo>
                <a:cubicBezTo>
                  <a:pt x="560459" y="1582471"/>
                  <a:pt x="600753" y="1788828"/>
                  <a:pt x="681342" y="1945122"/>
                </a:cubicBezTo>
                <a:cubicBezTo>
                  <a:pt x="761931" y="2101414"/>
                  <a:pt x="887698" y="2179561"/>
                  <a:pt x="1058643" y="2179561"/>
                </a:cubicBezTo>
                <a:cubicBezTo>
                  <a:pt x="1229590" y="2179561"/>
                  <a:pt x="1355358" y="2101414"/>
                  <a:pt x="1435947" y="1945122"/>
                </a:cubicBezTo>
                <a:cubicBezTo>
                  <a:pt x="1516536" y="1788828"/>
                  <a:pt x="1556829" y="1582471"/>
                  <a:pt x="1556829" y="1326054"/>
                </a:cubicBezTo>
                <a:cubicBezTo>
                  <a:pt x="1556829" y="1069634"/>
                  <a:pt x="1516536" y="863277"/>
                  <a:pt x="1435947" y="706985"/>
                </a:cubicBezTo>
                <a:cubicBezTo>
                  <a:pt x="1355358" y="550691"/>
                  <a:pt x="1229590" y="472544"/>
                  <a:pt x="1058643" y="472544"/>
                </a:cubicBezTo>
                <a:close/>
                <a:moveTo>
                  <a:pt x="2239777" y="43961"/>
                </a:moveTo>
                <a:lnTo>
                  <a:pt x="3276441" y="43961"/>
                </a:lnTo>
                <a:lnTo>
                  <a:pt x="3276441" y="2604482"/>
                </a:lnTo>
                <a:lnTo>
                  <a:pt x="2726973" y="2604482"/>
                </a:lnTo>
                <a:lnTo>
                  <a:pt x="2726973" y="531156"/>
                </a:lnTo>
                <a:lnTo>
                  <a:pt x="2239777" y="531156"/>
                </a:lnTo>
                <a:close/>
                <a:moveTo>
                  <a:pt x="1058643" y="0"/>
                </a:moveTo>
                <a:cubicBezTo>
                  <a:pt x="1412746" y="0"/>
                  <a:pt x="1677711" y="120274"/>
                  <a:pt x="1853542" y="360818"/>
                </a:cubicBezTo>
                <a:cubicBezTo>
                  <a:pt x="2029372" y="601364"/>
                  <a:pt x="2117286" y="922499"/>
                  <a:pt x="2117286" y="1324222"/>
                </a:cubicBezTo>
                <a:cubicBezTo>
                  <a:pt x="2117286" y="1725944"/>
                  <a:pt x="2029372" y="2047079"/>
                  <a:pt x="1853542" y="2287624"/>
                </a:cubicBezTo>
                <a:cubicBezTo>
                  <a:pt x="1677711" y="2528170"/>
                  <a:pt x="1412746" y="2648442"/>
                  <a:pt x="1058643" y="2648442"/>
                </a:cubicBezTo>
                <a:cubicBezTo>
                  <a:pt x="704543" y="2648442"/>
                  <a:pt x="439575" y="2528170"/>
                  <a:pt x="263747" y="2287624"/>
                </a:cubicBezTo>
                <a:cubicBezTo>
                  <a:pt x="87916" y="2047079"/>
                  <a:pt x="0" y="1725944"/>
                  <a:pt x="0" y="1324222"/>
                </a:cubicBezTo>
                <a:cubicBezTo>
                  <a:pt x="0" y="922499"/>
                  <a:pt x="87916" y="601364"/>
                  <a:pt x="263747" y="360818"/>
                </a:cubicBezTo>
                <a:cubicBezTo>
                  <a:pt x="439575" y="120274"/>
                  <a:pt x="704543" y="0"/>
                  <a:pt x="1058643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3743327" y="3862497"/>
            <a:ext cx="6372223" cy="53161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5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0115550" y="8350371"/>
            <a:ext cx="6588918" cy="828248"/>
          </a:xfrm>
        </p:spPr>
        <p:txBody>
          <a:bodyPr tIns="0" anchor="ctr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20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288931E-FFFB-4F0A-ACE6-B228B70F21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110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 17"/>
          <p:cNvSpPr/>
          <p:nvPr userDrawn="1"/>
        </p:nvSpPr>
        <p:spPr bwMode="auto">
          <a:xfrm>
            <a:off x="1" y="0"/>
            <a:ext cx="10336157" cy="10288588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9" name="Рисунок 18"/>
          <p:cNvSpPr>
            <a:spLocks noGrp="1"/>
          </p:cNvSpPr>
          <p:nvPr>
            <p:ph type="pic" sz="quarter" idx="42" hasCustomPrompt="1"/>
          </p:nvPr>
        </p:nvSpPr>
        <p:spPr>
          <a:xfrm>
            <a:off x="6984207" y="1"/>
            <a:ext cx="4330820" cy="4342038"/>
          </a:xfrm>
          <a:custGeom>
            <a:avLst/>
            <a:gdLst>
              <a:gd name="connsiteX0" fmla="*/ 901656 w 2887213"/>
              <a:gd name="connsiteY0" fmla="*/ 0 h 2894245"/>
              <a:gd name="connsiteX1" fmla="*/ 2887213 w 2887213"/>
              <a:gd name="connsiteY1" fmla="*/ 0 h 2894245"/>
              <a:gd name="connsiteX2" fmla="*/ 2887213 w 2887213"/>
              <a:gd name="connsiteY2" fmla="*/ 16011 h 2894245"/>
              <a:gd name="connsiteX3" fmla="*/ 0 w 2887213"/>
              <a:gd name="connsiteY3" fmla="*/ 2894245 h 2894245"/>
              <a:gd name="connsiteX4" fmla="*/ 0 w 2887213"/>
              <a:gd name="connsiteY4" fmla="*/ 898852 h 289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213" h="2894245">
                <a:moveTo>
                  <a:pt x="901656" y="0"/>
                </a:moveTo>
                <a:lnTo>
                  <a:pt x="2887213" y="0"/>
                </a:lnTo>
                <a:lnTo>
                  <a:pt x="2887213" y="16011"/>
                </a:lnTo>
                <a:lnTo>
                  <a:pt x="0" y="2894245"/>
                </a:lnTo>
                <a:lnTo>
                  <a:pt x="0" y="898852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1" name="Рисунок 20"/>
          <p:cNvSpPr>
            <a:spLocks noGrp="1"/>
          </p:cNvSpPr>
          <p:nvPr>
            <p:ph type="pic" sz="quarter" idx="57" hasCustomPrompt="1"/>
          </p:nvPr>
        </p:nvSpPr>
        <p:spPr>
          <a:xfrm>
            <a:off x="12373649" y="1"/>
            <a:ext cx="4330820" cy="4332163"/>
          </a:xfrm>
          <a:custGeom>
            <a:avLst/>
            <a:gdLst>
              <a:gd name="connsiteX0" fmla="*/ 895054 w 2887213"/>
              <a:gd name="connsiteY0" fmla="*/ 0 h 2887663"/>
              <a:gd name="connsiteX1" fmla="*/ 2887213 w 2887213"/>
              <a:gd name="connsiteY1" fmla="*/ 0 h 2887663"/>
              <a:gd name="connsiteX2" fmla="*/ 2887213 w 2887213"/>
              <a:gd name="connsiteY2" fmla="*/ 9429 h 2887663"/>
              <a:gd name="connsiteX3" fmla="*/ 0 w 2887213"/>
              <a:gd name="connsiteY3" fmla="*/ 2887663 h 2887663"/>
              <a:gd name="connsiteX4" fmla="*/ 0 w 2887213"/>
              <a:gd name="connsiteY4" fmla="*/ 892270 h 288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213" h="2887663">
                <a:moveTo>
                  <a:pt x="895054" y="0"/>
                </a:moveTo>
                <a:lnTo>
                  <a:pt x="2887213" y="0"/>
                </a:lnTo>
                <a:lnTo>
                  <a:pt x="2887213" y="9429"/>
                </a:lnTo>
                <a:lnTo>
                  <a:pt x="0" y="2887663"/>
                </a:lnTo>
                <a:lnTo>
                  <a:pt x="0" y="89227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6968082" y="8426273"/>
            <a:ext cx="798081" cy="79820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3743326" y="1352759"/>
            <a:ext cx="1053608" cy="105376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968083" y="5511053"/>
            <a:ext cx="4307804" cy="2959315"/>
          </a:xfrm>
        </p:spPr>
        <p:txBody>
          <a:bodyPr tIns="0">
            <a:noAutofit/>
          </a:bodyPr>
          <a:lstStyle>
            <a:lvl1pPr algn="just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2341" y="4742544"/>
            <a:ext cx="4681934" cy="3669766"/>
          </a:xfrm>
          <a:prstGeom prst="rect">
            <a:avLst/>
          </a:prstGeom>
        </p:spPr>
        <p:txBody>
          <a:bodyPr vert="horz" lIns="0" tIns="91440" rIns="0" bIns="0" rtlCol="0" anchor="t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12341569" y="5511051"/>
            <a:ext cx="4334993" cy="2959315"/>
          </a:xfrm>
        </p:spPr>
        <p:txBody>
          <a:bodyPr tIns="0">
            <a:noAutofit/>
          </a:bodyPr>
          <a:lstStyle>
            <a:lvl1pPr algn="just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9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6965156" y="4508404"/>
            <a:ext cx="4319588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31" name="Shape 427"/>
          <p:cNvSpPr>
            <a:spLocks noGrp="1"/>
          </p:cNvSpPr>
          <p:nvPr>
            <p:ph type="body" sz="quarter" idx="56" hasCustomPrompt="1"/>
          </p:nvPr>
        </p:nvSpPr>
        <p:spPr>
          <a:xfrm>
            <a:off x="12339661" y="4508402"/>
            <a:ext cx="4303115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18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16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5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B4F40411-D646-4609-8E6C-6C6765CF09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856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 15"/>
          <p:cNvSpPr/>
          <p:nvPr userDrawn="1"/>
        </p:nvSpPr>
        <p:spPr bwMode="auto">
          <a:xfrm>
            <a:off x="0" y="1"/>
            <a:ext cx="14726778" cy="10288590"/>
          </a:xfrm>
          <a:custGeom>
            <a:avLst/>
            <a:gdLst>
              <a:gd name="connsiteX0" fmla="*/ 3242171 w 9817852"/>
              <a:gd name="connsiteY0" fmla="*/ 0 h 6858001"/>
              <a:gd name="connsiteX1" fmla="*/ 9817852 w 9817852"/>
              <a:gd name="connsiteY1" fmla="*/ 0 h 6858001"/>
              <a:gd name="connsiteX2" fmla="*/ 2946076 w 9817852"/>
              <a:gd name="connsiteY2" fmla="*/ 6858001 h 6858001"/>
              <a:gd name="connsiteX3" fmla="*/ 0 w 9817852"/>
              <a:gd name="connsiteY3" fmla="*/ 6858001 h 6858001"/>
              <a:gd name="connsiteX4" fmla="*/ 0 w 9817852"/>
              <a:gd name="connsiteY4" fmla="*/ 323567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7852" h="6858001">
                <a:moveTo>
                  <a:pt x="3242171" y="0"/>
                </a:moveTo>
                <a:lnTo>
                  <a:pt x="9817852" y="0"/>
                </a:lnTo>
                <a:lnTo>
                  <a:pt x="2946076" y="6858001"/>
                </a:lnTo>
                <a:lnTo>
                  <a:pt x="0" y="6858001"/>
                </a:lnTo>
                <a:lnTo>
                  <a:pt x="0" y="323567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 hasCustomPrompt="1"/>
          </p:nvPr>
        </p:nvSpPr>
        <p:spPr>
          <a:xfrm>
            <a:off x="1" y="-17934"/>
            <a:ext cx="6438899" cy="10306524"/>
          </a:xfrm>
          <a:custGeom>
            <a:avLst/>
            <a:gdLst>
              <a:gd name="connsiteX0" fmla="*/ 4999537 w 4999537"/>
              <a:gd name="connsiteY0" fmla="*/ 0 h 8002587"/>
              <a:gd name="connsiteX1" fmla="*/ 4999537 w 4999537"/>
              <a:gd name="connsiteY1" fmla="*/ 8002587 h 8002587"/>
              <a:gd name="connsiteX2" fmla="*/ 0 w 4999537"/>
              <a:gd name="connsiteY2" fmla="*/ 8002587 h 8002587"/>
              <a:gd name="connsiteX3" fmla="*/ 0 w 4999537"/>
              <a:gd name="connsiteY3" fmla="*/ 4984756 h 8002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9537" h="8002587">
                <a:moveTo>
                  <a:pt x="4999537" y="0"/>
                </a:moveTo>
                <a:lnTo>
                  <a:pt x="4999537" y="8002587"/>
                </a:lnTo>
                <a:lnTo>
                  <a:pt x="0" y="8002587"/>
                </a:lnTo>
                <a:lnTo>
                  <a:pt x="0" y="4984756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6801" y="3657600"/>
            <a:ext cx="4838700" cy="4812252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9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8683700" y="2514599"/>
            <a:ext cx="4838681" cy="83820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daj lid</a:t>
            </a:r>
            <a:endParaRPr lang="en-US" dirty="0"/>
          </a:p>
        </p:txBody>
      </p:sp>
      <p:sp>
        <p:nvSpPr>
          <p:cNvPr id="14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2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2342" y="2209800"/>
            <a:ext cx="6190058" cy="6260052"/>
          </a:xfrm>
          <a:prstGeom prst="rect">
            <a:avLst/>
          </a:prstGeom>
        </p:spPr>
        <p:txBody>
          <a:bodyPr vert="horz" lIns="0" tIns="91440" rIns="0" bIns="0" rtlCol="0" anchor="t" anchorCtr="0">
            <a:noAutofit/>
          </a:bodyPr>
          <a:lstStyle>
            <a:lvl1pPr algn="r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cxnSp>
        <p:nvCxnSpPr>
          <p:cNvPr id="18" name="Прямая соединительная линия 47"/>
          <p:cNvCxnSpPr/>
          <p:nvPr userDrawn="1"/>
        </p:nvCxnSpPr>
        <p:spPr>
          <a:xfrm flipV="1">
            <a:off x="14404381" y="2514599"/>
            <a:ext cx="3893768" cy="3894372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az 9">
            <a:extLst>
              <a:ext uri="{FF2B5EF4-FFF2-40B4-BE49-F238E27FC236}">
                <a16:creationId xmlns:a16="http://schemas.microsoft.com/office/drawing/2014/main" id="{A131FCFD-1135-4725-8221-DFC9450DD5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89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лилиния 21"/>
          <p:cNvSpPr/>
          <p:nvPr userDrawn="1"/>
        </p:nvSpPr>
        <p:spPr bwMode="auto">
          <a:xfrm flipH="1" flipV="1">
            <a:off x="2" y="0"/>
            <a:ext cx="6979427" cy="6968903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2342" y="1542951"/>
            <a:ext cx="4818458" cy="7452349"/>
          </a:xfrm>
          <a:prstGeom prst="rect">
            <a:avLst/>
          </a:prstGeom>
        </p:spPr>
        <p:txBody>
          <a:bodyPr vert="horz" lIns="0" tIns="91440" rIns="0" bIns="0" rtlCol="0" anchor="ctr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8061001" y="2152197"/>
            <a:ext cx="7564763" cy="1341186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1" name="Shape 427"/>
          <p:cNvSpPr>
            <a:spLocks noGrp="1"/>
          </p:cNvSpPr>
          <p:nvPr>
            <p:ph type="body" sz="quarter" idx="56" hasCustomPrompt="1"/>
          </p:nvPr>
        </p:nvSpPr>
        <p:spPr>
          <a:xfrm>
            <a:off x="8058450" y="1441353"/>
            <a:ext cx="7566996" cy="526677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61" hasCustomPrompt="1"/>
          </p:nvPr>
        </p:nvSpPr>
        <p:spPr>
          <a:xfrm>
            <a:off x="8062913" y="4948592"/>
            <a:ext cx="7564763" cy="1351907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47" name="Shape 427"/>
          <p:cNvSpPr>
            <a:spLocks noGrp="1"/>
          </p:cNvSpPr>
          <p:nvPr>
            <p:ph type="body" sz="quarter" idx="62" hasCustomPrompt="1"/>
          </p:nvPr>
        </p:nvSpPr>
        <p:spPr>
          <a:xfrm>
            <a:off x="8060363" y="4237747"/>
            <a:ext cx="7566996" cy="539779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8062913" y="7758090"/>
            <a:ext cx="7564763" cy="1338808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50" name="Shape 427"/>
          <p:cNvSpPr>
            <a:spLocks noGrp="1"/>
          </p:cNvSpPr>
          <p:nvPr>
            <p:ph type="body" sz="quarter" idx="64" hasCustomPrompt="1"/>
          </p:nvPr>
        </p:nvSpPr>
        <p:spPr>
          <a:xfrm>
            <a:off x="8060363" y="7047245"/>
            <a:ext cx="7566996" cy="539779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cxnSp>
        <p:nvCxnSpPr>
          <p:cNvPr id="25" name="Прямая соединительная линия 41"/>
          <p:cNvCxnSpPr/>
          <p:nvPr userDrawn="1"/>
        </p:nvCxnSpPr>
        <p:spPr>
          <a:xfrm flipV="1">
            <a:off x="1979613" y="5965027"/>
            <a:ext cx="4323527" cy="432356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47"/>
          <p:cNvCxnSpPr/>
          <p:nvPr userDrawn="1"/>
        </p:nvCxnSpPr>
        <p:spPr>
          <a:xfrm flipV="1">
            <a:off x="3510116" y="-63124"/>
            <a:ext cx="1537670" cy="1537893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8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2C5EE50E-2CFF-4262-819C-E643D9D94F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3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3"/>
          <p:cNvSpPr>
            <a:spLocks noGrp="1"/>
          </p:cNvSpPr>
          <p:nvPr>
            <p:ph type="pic" sz="quarter" idx="10" hasCustomPrompt="1"/>
          </p:nvPr>
        </p:nvSpPr>
        <p:spPr>
          <a:xfrm>
            <a:off x="1976982" y="-11868"/>
            <a:ext cx="6841155" cy="10285942"/>
          </a:xfrm>
          <a:custGeom>
            <a:avLst/>
            <a:gdLst>
              <a:gd name="connsiteX0" fmla="*/ 0 w 2159000"/>
              <a:gd name="connsiteY0" fmla="*/ 0 h 3248026"/>
              <a:gd name="connsiteX1" fmla="*/ 2159000 w 2159000"/>
              <a:gd name="connsiteY1" fmla="*/ 0 h 3248026"/>
              <a:gd name="connsiteX2" fmla="*/ 2159000 w 2159000"/>
              <a:gd name="connsiteY2" fmla="*/ 3248026 h 3248026"/>
              <a:gd name="connsiteX3" fmla="*/ 0 w 2159000"/>
              <a:gd name="connsiteY3" fmla="*/ 3248026 h 3248026"/>
              <a:gd name="connsiteX4" fmla="*/ 0 w 215900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42875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23825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10490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0588"/>
              <a:gd name="connsiteY0" fmla="*/ 0 h 3248026"/>
              <a:gd name="connsiteX1" fmla="*/ 2159000 w 2160588"/>
              <a:gd name="connsiteY1" fmla="*/ 0 h 3248026"/>
              <a:gd name="connsiteX2" fmla="*/ 2160588 w 2160588"/>
              <a:gd name="connsiteY2" fmla="*/ 1088232 h 3248026"/>
              <a:gd name="connsiteX3" fmla="*/ 0 w 2160588"/>
              <a:gd name="connsiteY3" fmla="*/ 3248026 h 3248026"/>
              <a:gd name="connsiteX4" fmla="*/ 0 w 2160588"/>
              <a:gd name="connsiteY4" fmla="*/ 0 h 3248026"/>
              <a:gd name="connsiteX0" fmla="*/ 0 w 2160588"/>
              <a:gd name="connsiteY0" fmla="*/ 0 h 3248026"/>
              <a:gd name="connsiteX1" fmla="*/ 2159000 w 2160588"/>
              <a:gd name="connsiteY1" fmla="*/ 0 h 3248026"/>
              <a:gd name="connsiteX2" fmla="*/ 2160588 w 2160588"/>
              <a:gd name="connsiteY2" fmla="*/ 1085851 h 3248026"/>
              <a:gd name="connsiteX3" fmla="*/ 0 w 2160588"/>
              <a:gd name="connsiteY3" fmla="*/ 3248026 h 3248026"/>
              <a:gd name="connsiteX4" fmla="*/ 0 w 2160588"/>
              <a:gd name="connsiteY4" fmla="*/ 0 h 324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588" h="3248026">
                <a:moveTo>
                  <a:pt x="0" y="0"/>
                </a:moveTo>
                <a:lnTo>
                  <a:pt x="2159000" y="0"/>
                </a:lnTo>
                <a:cubicBezTo>
                  <a:pt x="2161117" y="476250"/>
                  <a:pt x="2158471" y="609601"/>
                  <a:pt x="2160588" y="1085851"/>
                </a:cubicBezTo>
                <a:lnTo>
                  <a:pt x="0" y="324802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vert="horz" anchor="ctr">
            <a:norm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2" name="Полилиния 21"/>
          <p:cNvSpPr/>
          <p:nvPr userDrawn="1"/>
        </p:nvSpPr>
        <p:spPr bwMode="auto">
          <a:xfrm>
            <a:off x="2751159" y="0"/>
            <a:ext cx="15536841" cy="10288588"/>
          </a:xfrm>
          <a:custGeom>
            <a:avLst/>
            <a:gdLst>
              <a:gd name="connsiteX0" fmla="*/ 6869416 w 10357894"/>
              <a:gd name="connsiteY0" fmla="*/ 0 h 6858000"/>
              <a:gd name="connsiteX1" fmla="*/ 10357894 w 10357894"/>
              <a:gd name="connsiteY1" fmla="*/ 0 h 6858000"/>
              <a:gd name="connsiteX2" fmla="*/ 10357894 w 10357894"/>
              <a:gd name="connsiteY2" fmla="*/ 6858000 h 6858000"/>
              <a:gd name="connsiteX3" fmla="*/ 0 w 103578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7894" h="6858000">
                <a:moveTo>
                  <a:pt x="6869416" y="0"/>
                </a:moveTo>
                <a:lnTo>
                  <a:pt x="10357894" y="0"/>
                </a:lnTo>
                <a:lnTo>
                  <a:pt x="103578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9145787" y="4603668"/>
            <a:ext cx="6479975" cy="2164888"/>
          </a:xfrm>
        </p:spPr>
        <p:txBody>
          <a:bodyPr anchor="b">
            <a:noAutofit/>
          </a:bodyPr>
          <a:lstStyle>
            <a:lvl1pPr algn="l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 flipV="1">
            <a:off x="14518479" y="1640934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2671091" y="284114"/>
            <a:ext cx="5365628" cy="9718680"/>
          </a:xfrm>
          <a:prstGeom prst="rect">
            <a:avLst/>
          </a:prstGeom>
        </p:spPr>
        <p:txBody>
          <a:bodyPr vert="wordArtVert" lIns="0" tIns="0" rIns="0" bIns="0" rtlCol="0" anchor="ctr" anchorCtr="0">
            <a:normAutofit/>
          </a:bodyPr>
          <a:lstStyle>
            <a:lvl1pPr algn="ctr">
              <a:lnSpc>
                <a:spcPct val="100000"/>
              </a:lnSpc>
              <a:defRPr sz="810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8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9144000" y="7047203"/>
            <a:ext cx="6481762" cy="106912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Podtytuł lub lid</a:t>
            </a:r>
            <a:endParaRPr lang="en-US" dirty="0"/>
          </a:p>
        </p:txBody>
      </p:sp>
      <p:cxnSp>
        <p:nvCxnSpPr>
          <p:cNvPr id="15" name="Прямая соединительная линия 31"/>
          <p:cNvCxnSpPr/>
          <p:nvPr userDrawn="1"/>
        </p:nvCxnSpPr>
        <p:spPr>
          <a:xfrm flipV="1">
            <a:off x="5656699" y="8173552"/>
            <a:ext cx="2162156" cy="216248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970E12AA-E03E-4457-943E-E27FBFCA3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56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Рисунок 32"/>
          <p:cNvSpPr>
            <a:spLocks noGrp="1"/>
          </p:cNvSpPr>
          <p:nvPr>
            <p:ph type="pic" sz="quarter" idx="18" hasCustomPrompt="1"/>
          </p:nvPr>
        </p:nvSpPr>
        <p:spPr>
          <a:xfrm>
            <a:off x="2" y="3"/>
            <a:ext cx="9146798" cy="10288586"/>
          </a:xfrm>
          <a:custGeom>
            <a:avLst/>
            <a:gdLst>
              <a:gd name="connsiteX0" fmla="*/ 3758629 w 6097865"/>
              <a:gd name="connsiteY0" fmla="*/ 0 h 6857999"/>
              <a:gd name="connsiteX1" fmla="*/ 6097865 w 6097865"/>
              <a:gd name="connsiteY1" fmla="*/ 0 h 6857999"/>
              <a:gd name="connsiteX2" fmla="*/ 6097865 w 6097865"/>
              <a:gd name="connsiteY2" fmla="*/ 2137136 h 6857999"/>
              <a:gd name="connsiteX3" fmla="*/ 1362274 w 6097865"/>
              <a:gd name="connsiteY3" fmla="*/ 6857999 h 6857999"/>
              <a:gd name="connsiteX4" fmla="*/ 0 w 6097865"/>
              <a:gd name="connsiteY4" fmla="*/ 6857999 h 6857999"/>
              <a:gd name="connsiteX5" fmla="*/ 0 w 6097865"/>
              <a:gd name="connsiteY5" fmla="*/ 374694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7865" h="6857999">
                <a:moveTo>
                  <a:pt x="3758629" y="0"/>
                </a:moveTo>
                <a:lnTo>
                  <a:pt x="6097865" y="0"/>
                </a:lnTo>
                <a:lnTo>
                  <a:pt x="6097865" y="2137136"/>
                </a:lnTo>
                <a:lnTo>
                  <a:pt x="1362274" y="6857999"/>
                </a:lnTo>
                <a:lnTo>
                  <a:pt x="0" y="6857999"/>
                </a:lnTo>
                <a:lnTo>
                  <a:pt x="0" y="3746941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3532" y="269123"/>
            <a:ext cx="7586022" cy="9733007"/>
          </a:xfrm>
          <a:prstGeom prst="rect">
            <a:avLst/>
          </a:prstGeom>
        </p:spPr>
        <p:txBody>
          <a:bodyPr vert="horz" lIns="0" tIns="0" rIns="0" bIns="0" rtlCol="0" anchor="ctr" anchorCtr="1">
            <a:noAutofit/>
          </a:bodyPr>
          <a:lstStyle>
            <a:lvl1pPr algn="ctr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0261600" y="1009650"/>
            <a:ext cx="5364162" cy="6248400"/>
          </a:xfrm>
        </p:spPr>
        <p:txBody>
          <a:bodyPr anchor="b">
            <a:noAutofit/>
          </a:bodyPr>
          <a:lstStyle>
            <a:lvl1pPr algn="l">
              <a:lnSpc>
                <a:spcPct val="150000"/>
              </a:lnSpc>
              <a:defRPr sz="30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32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10261600" y="7962900"/>
            <a:ext cx="5364162" cy="12382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cxnSp>
        <p:nvCxnSpPr>
          <p:cNvPr id="12" name="Прямая соединительная линия 41"/>
          <p:cNvCxnSpPr/>
          <p:nvPr userDrawn="1"/>
        </p:nvCxnSpPr>
        <p:spPr>
          <a:xfrm flipV="1">
            <a:off x="3744686" y="5762172"/>
            <a:ext cx="4537989" cy="4538025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A724C53-BD73-4B32-90E1-8C310C980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 21"/>
          <p:cNvSpPr/>
          <p:nvPr userDrawn="1"/>
        </p:nvSpPr>
        <p:spPr bwMode="auto">
          <a:xfrm flipH="1" flipV="1">
            <a:off x="2" y="-1"/>
            <a:ext cx="4171948" cy="4165657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 hasCustomPrompt="1"/>
          </p:nvPr>
        </p:nvSpPr>
        <p:spPr>
          <a:xfrm>
            <a:off x="4191420" y="2"/>
            <a:ext cx="14096580" cy="10288588"/>
          </a:xfrm>
          <a:custGeom>
            <a:avLst/>
            <a:gdLst>
              <a:gd name="connsiteX0" fmla="*/ 10319090 w 14096580"/>
              <a:gd name="connsiteY0" fmla="*/ 0 h 10288588"/>
              <a:gd name="connsiteX1" fmla="*/ 14096580 w 14096580"/>
              <a:gd name="connsiteY1" fmla="*/ 0 h 10288588"/>
              <a:gd name="connsiteX2" fmla="*/ 14096580 w 14096580"/>
              <a:gd name="connsiteY2" fmla="*/ 8674588 h 10288588"/>
              <a:gd name="connsiteX3" fmla="*/ 12500972 w 14096580"/>
              <a:gd name="connsiteY3" fmla="*/ 10288586 h 10288588"/>
              <a:gd name="connsiteX4" fmla="*/ 14096580 w 14096580"/>
              <a:gd name="connsiteY4" fmla="*/ 10288586 h 10288588"/>
              <a:gd name="connsiteX5" fmla="*/ 14096580 w 14096580"/>
              <a:gd name="connsiteY5" fmla="*/ 10288588 h 10288588"/>
              <a:gd name="connsiteX6" fmla="*/ 0 w 14096580"/>
              <a:gd name="connsiteY6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96580" h="10288588">
                <a:moveTo>
                  <a:pt x="10319090" y="0"/>
                </a:moveTo>
                <a:lnTo>
                  <a:pt x="14096580" y="0"/>
                </a:lnTo>
                <a:lnTo>
                  <a:pt x="14096580" y="8674588"/>
                </a:lnTo>
                <a:lnTo>
                  <a:pt x="12500972" y="10288586"/>
                </a:lnTo>
                <a:lnTo>
                  <a:pt x="14096580" y="10288586"/>
                </a:lnTo>
                <a:lnTo>
                  <a:pt x="14096580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5922592" y="-1"/>
            <a:ext cx="3968455" cy="396907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592110" y="2436396"/>
            <a:ext cx="4311012" cy="232429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1592109" y="5050970"/>
            <a:ext cx="4310508" cy="3873581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0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2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3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12179428" y="-144"/>
            <a:ext cx="6104208" cy="10305517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AA49670-E44B-4367-BC07-A6744818CB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3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8288000" cy="10288588"/>
          </a:xfrm>
          <a:custGeom>
            <a:avLst/>
            <a:gdLst>
              <a:gd name="connsiteX0" fmla="*/ 3760013 w 18288000"/>
              <a:gd name="connsiteY0" fmla="*/ 0 h 10288588"/>
              <a:gd name="connsiteX1" fmla="*/ 18288000 w 18288000"/>
              <a:gd name="connsiteY1" fmla="*/ 0 h 10288588"/>
              <a:gd name="connsiteX2" fmla="*/ 18288000 w 18288000"/>
              <a:gd name="connsiteY2" fmla="*/ 8674592 h 10288588"/>
              <a:gd name="connsiteX3" fmla="*/ 16692394 w 18288000"/>
              <a:gd name="connsiteY3" fmla="*/ 10288588 h 10288588"/>
              <a:gd name="connsiteX4" fmla="*/ 0 w 18288000"/>
              <a:gd name="connsiteY4" fmla="*/ 10288588 h 10288588"/>
              <a:gd name="connsiteX5" fmla="*/ 0 w 18288000"/>
              <a:gd name="connsiteY5" fmla="*/ 3748897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8000" h="10288588">
                <a:moveTo>
                  <a:pt x="3760013" y="0"/>
                </a:moveTo>
                <a:lnTo>
                  <a:pt x="18288000" y="0"/>
                </a:lnTo>
                <a:lnTo>
                  <a:pt x="18288000" y="8674592"/>
                </a:lnTo>
                <a:lnTo>
                  <a:pt x="16692394" y="10288588"/>
                </a:lnTo>
                <a:lnTo>
                  <a:pt x="0" y="10288588"/>
                </a:lnTo>
                <a:lnTo>
                  <a:pt x="0" y="374889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57" hasCustomPrompt="1"/>
          </p:nvPr>
        </p:nvSpPr>
        <p:spPr>
          <a:xfrm>
            <a:off x="0" y="0"/>
            <a:ext cx="18298148" cy="10288588"/>
          </a:xfr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sp>
        <p:nvSpPr>
          <p:cNvPr id="26" name="Shape 922"/>
          <p:cNvSpPr>
            <a:spLocks noGrp="1"/>
          </p:cNvSpPr>
          <p:nvPr>
            <p:ph type="body" sz="quarter" idx="44" hasCustomPrompt="1"/>
          </p:nvPr>
        </p:nvSpPr>
        <p:spPr>
          <a:xfrm>
            <a:off x="1604292" y="3790345"/>
            <a:ext cx="15073586" cy="2707897"/>
          </a:xfrm>
          <a:prstGeom prst="rect">
            <a:avLst/>
          </a:prstGeom>
        </p:spPr>
        <p:txBody>
          <a:bodyPr lIns="0" tIns="146304" rIns="0" b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0" b="1" spc="-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31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8065298" y="6768558"/>
            <a:ext cx="4319585" cy="1270518"/>
          </a:xfrm>
        </p:spPr>
        <p:txBody>
          <a:bodyPr tIns="0" anchor="b">
            <a:noAutofit/>
          </a:bodyPr>
          <a:lstStyle>
            <a:lvl1pPr algn="just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4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8069663" y="8392821"/>
            <a:ext cx="4315220" cy="543007"/>
          </a:xfrm>
          <a:prstGeom prst="rect">
            <a:avLst/>
          </a:prstGeom>
        </p:spPr>
        <p:txBody>
          <a:bodyPr tIns="0" anchor="t" anchorCtr="0">
            <a:no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lid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6" hasCustomPrompt="1"/>
          </p:nvPr>
        </p:nvSpPr>
        <p:spPr>
          <a:xfrm>
            <a:off x="16692392" y="8664326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3D73A72-5494-48A2-A2F7-B04135D97A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36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8288000" cy="10288588"/>
          </a:xfrm>
          <a:custGeom>
            <a:avLst/>
            <a:gdLst>
              <a:gd name="connsiteX0" fmla="*/ 0 w 18288000"/>
              <a:gd name="connsiteY0" fmla="*/ 0 h 10288588"/>
              <a:gd name="connsiteX1" fmla="*/ 18288000 w 18288000"/>
              <a:gd name="connsiteY1" fmla="*/ 0 h 10288588"/>
              <a:gd name="connsiteX2" fmla="*/ 18288000 w 18288000"/>
              <a:gd name="connsiteY2" fmla="*/ 8674592 h 10288588"/>
              <a:gd name="connsiteX3" fmla="*/ 16692394 w 18288000"/>
              <a:gd name="connsiteY3" fmla="*/ 10288588 h 10288588"/>
              <a:gd name="connsiteX4" fmla="*/ 0 w 18288000"/>
              <a:gd name="connsiteY4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88000" h="10288588">
                <a:moveTo>
                  <a:pt x="0" y="0"/>
                </a:moveTo>
                <a:lnTo>
                  <a:pt x="18288000" y="0"/>
                </a:lnTo>
                <a:lnTo>
                  <a:pt x="18288000" y="8674592"/>
                </a:lnTo>
                <a:lnTo>
                  <a:pt x="16692394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54"/>
          </p:nvPr>
        </p:nvSpPr>
        <p:spPr>
          <a:xfrm>
            <a:off x="0" y="0"/>
            <a:ext cx="10319091" cy="10288588"/>
          </a:xfrm>
          <a:custGeom>
            <a:avLst/>
            <a:gdLst>
              <a:gd name="connsiteX0" fmla="*/ 0 w 10319091"/>
              <a:gd name="connsiteY0" fmla="*/ 0 h 10288588"/>
              <a:gd name="connsiteX1" fmla="*/ 10319091 w 10319091"/>
              <a:gd name="connsiteY1" fmla="*/ 0 h 10288588"/>
              <a:gd name="connsiteX2" fmla="*/ 0 w 10319091"/>
              <a:gd name="connsiteY2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19091" h="10288588">
                <a:moveTo>
                  <a:pt x="0" y="0"/>
                </a:moveTo>
                <a:lnTo>
                  <a:pt x="10319091" y="0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endParaRPr lang="en-US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580556" y="9111510"/>
            <a:ext cx="15126888" cy="729891"/>
          </a:xfrm>
        </p:spPr>
        <p:txBody>
          <a:bodyPr tIns="0" anchor="ctr">
            <a:noAutofit/>
          </a:bodyPr>
          <a:lstStyle>
            <a:lvl1pPr algn="ctr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tekst</a:t>
            </a:r>
            <a:endParaRPr lang="en-US" dirty="0"/>
          </a:p>
        </p:txBody>
      </p:sp>
      <p:sp>
        <p:nvSpPr>
          <p:cNvPr id="10" name="Shape 922"/>
          <p:cNvSpPr>
            <a:spLocks noGrp="1"/>
          </p:cNvSpPr>
          <p:nvPr>
            <p:ph type="body" sz="quarter" idx="44" hasCustomPrompt="1"/>
          </p:nvPr>
        </p:nvSpPr>
        <p:spPr>
          <a:xfrm rot="18900000">
            <a:off x="610247" y="3536344"/>
            <a:ext cx="15073586" cy="2707897"/>
          </a:xfrm>
          <a:prstGeom prst="rect">
            <a:avLst/>
          </a:prstGeom>
        </p:spPr>
        <p:txBody>
          <a:bodyPr lIns="0" tIns="146304" rIns="0" b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0" b="1" spc="-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4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12179428" y="-144"/>
            <a:ext cx="6104208" cy="10305517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FACB817-32F6-4C72-A0C2-D31466CCF0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01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олилиния 14"/>
          <p:cNvSpPr/>
          <p:nvPr userDrawn="1"/>
        </p:nvSpPr>
        <p:spPr bwMode="auto">
          <a:xfrm>
            <a:off x="1" y="0"/>
            <a:ext cx="8747705" cy="8707446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14547458" y="7235505"/>
            <a:ext cx="2159795" cy="2051958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3" name="Shape 427"/>
          <p:cNvSpPr>
            <a:spLocks noGrp="1"/>
          </p:cNvSpPr>
          <p:nvPr>
            <p:ph type="body" sz="quarter" idx="56" hasCustomPrompt="1"/>
          </p:nvPr>
        </p:nvSpPr>
        <p:spPr>
          <a:xfrm>
            <a:off x="14545546" y="6541444"/>
            <a:ext cx="2160432" cy="526677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61" hasCustomPrompt="1"/>
          </p:nvPr>
        </p:nvSpPr>
        <p:spPr>
          <a:xfrm>
            <a:off x="11305707" y="7223170"/>
            <a:ext cx="2157882" cy="2068361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5" name="Shape 427"/>
          <p:cNvSpPr>
            <a:spLocks noGrp="1"/>
          </p:cNvSpPr>
          <p:nvPr>
            <p:ph type="body" sz="quarter" idx="62" hasCustomPrompt="1"/>
          </p:nvPr>
        </p:nvSpPr>
        <p:spPr>
          <a:xfrm>
            <a:off x="11303795" y="6529108"/>
            <a:ext cx="2158520" cy="539779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26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8066568" y="7222406"/>
            <a:ext cx="2157882" cy="2048320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7" name="Shape 427"/>
          <p:cNvSpPr>
            <a:spLocks noGrp="1"/>
          </p:cNvSpPr>
          <p:nvPr>
            <p:ph type="body" sz="quarter" idx="64" hasCustomPrompt="1"/>
          </p:nvPr>
        </p:nvSpPr>
        <p:spPr>
          <a:xfrm>
            <a:off x="8064656" y="6528343"/>
            <a:ext cx="2158520" cy="539779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8062912" y="3122762"/>
            <a:ext cx="8657471" cy="2442690"/>
          </a:xfrm>
        </p:spPr>
        <p:txBody>
          <a:bodyPr tIns="0">
            <a:noAutofit/>
          </a:bodyPr>
          <a:lstStyle>
            <a:lvl1pPr algn="just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lid</a:t>
            </a:r>
            <a:endParaRPr lang="en-US" dirty="0"/>
          </a:p>
        </p:txBody>
      </p:sp>
      <p:sp>
        <p:nvSpPr>
          <p:cNvPr id="33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8062912" y="1634511"/>
            <a:ext cx="8657472" cy="1287459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6466634" y="0"/>
            <a:ext cx="1237504" cy="123769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4563666" y="8017823"/>
            <a:ext cx="2299429" cy="2299793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3532" y="138023"/>
            <a:ext cx="5960268" cy="9954883"/>
          </a:xfrm>
          <a:prstGeom prst="rect">
            <a:avLst/>
          </a:prstGeom>
        </p:spPr>
        <p:txBody>
          <a:bodyPr vert="horz" lIns="0" tIns="0" rIns="0" bIns="0" rtlCol="0" anchor="ctr" anchorCtr="1">
            <a:noAutofit/>
          </a:bodyPr>
          <a:lstStyle>
            <a:lvl1pPr algn="ctr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8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7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9C6CF943-6BD0-4355-8220-DD47DD0B3A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2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лилиния 21"/>
          <p:cNvSpPr/>
          <p:nvPr userDrawn="1"/>
        </p:nvSpPr>
        <p:spPr bwMode="auto">
          <a:xfrm flipH="1" flipV="1">
            <a:off x="2" y="-1"/>
            <a:ext cx="4171948" cy="4165657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7" name="Рисунок 17"/>
          <p:cNvSpPr>
            <a:spLocks noGrp="1"/>
          </p:cNvSpPr>
          <p:nvPr>
            <p:ph type="pic" sz="quarter" idx="43" hasCustomPrompt="1"/>
          </p:nvPr>
        </p:nvSpPr>
        <p:spPr>
          <a:xfrm>
            <a:off x="12817517" y="1352759"/>
            <a:ext cx="4968041" cy="83873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9" name="Рисунок 15"/>
          <p:cNvSpPr>
            <a:spLocks noGrp="1"/>
          </p:cNvSpPr>
          <p:nvPr>
            <p:ph type="pic" sz="quarter" idx="18" hasCustomPrompt="1"/>
          </p:nvPr>
        </p:nvSpPr>
        <p:spPr>
          <a:xfrm>
            <a:off x="4824413" y="269123"/>
            <a:ext cx="4319588" cy="7292605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615000" y="6768558"/>
            <a:ext cx="2164559" cy="21648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 userDrawn="1"/>
        </p:nvCxnSpPr>
        <p:spPr>
          <a:xfrm flipV="1">
            <a:off x="5891212" y="-29498"/>
            <a:ext cx="2155034" cy="215536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12390132" y="1372677"/>
            <a:ext cx="3975132" cy="397574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исунок 18"/>
          <p:cNvSpPr>
            <a:spLocks noGrp="1"/>
          </p:cNvSpPr>
          <p:nvPr>
            <p:ph type="pic" sz="quarter" idx="44" hasCustomPrompt="1"/>
          </p:nvPr>
        </p:nvSpPr>
        <p:spPr>
          <a:xfrm>
            <a:off x="9815516" y="5348423"/>
            <a:ext cx="2566046" cy="4332165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8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7017164" y="249899"/>
            <a:ext cx="5776877" cy="9752896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5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2341" y="2184976"/>
            <a:ext cx="5401071" cy="485508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579964" y="8955914"/>
            <a:ext cx="15126888" cy="729891"/>
          </a:xfrm>
        </p:spPr>
        <p:txBody>
          <a:bodyPr tIns="0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tekst</a:t>
            </a:r>
            <a:endParaRPr lang="en-US" dirty="0"/>
          </a:p>
        </p:txBody>
      </p:sp>
      <p:sp>
        <p:nvSpPr>
          <p:cNvPr id="20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5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E5EF8794-D9EE-41F9-9414-AAE69767E5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 15"/>
          <p:cNvSpPr/>
          <p:nvPr userDrawn="1"/>
        </p:nvSpPr>
        <p:spPr bwMode="auto">
          <a:xfrm>
            <a:off x="0" y="1"/>
            <a:ext cx="14726778" cy="10288590"/>
          </a:xfrm>
          <a:custGeom>
            <a:avLst/>
            <a:gdLst>
              <a:gd name="connsiteX0" fmla="*/ 3242171 w 9817852"/>
              <a:gd name="connsiteY0" fmla="*/ 0 h 6858001"/>
              <a:gd name="connsiteX1" fmla="*/ 9817852 w 9817852"/>
              <a:gd name="connsiteY1" fmla="*/ 0 h 6858001"/>
              <a:gd name="connsiteX2" fmla="*/ 2946076 w 9817852"/>
              <a:gd name="connsiteY2" fmla="*/ 6858001 h 6858001"/>
              <a:gd name="connsiteX3" fmla="*/ 0 w 9817852"/>
              <a:gd name="connsiteY3" fmla="*/ 6858001 h 6858001"/>
              <a:gd name="connsiteX4" fmla="*/ 0 w 9817852"/>
              <a:gd name="connsiteY4" fmla="*/ 323567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7852" h="6858001">
                <a:moveTo>
                  <a:pt x="3242171" y="0"/>
                </a:moveTo>
                <a:lnTo>
                  <a:pt x="9817852" y="0"/>
                </a:lnTo>
                <a:lnTo>
                  <a:pt x="2946076" y="6858001"/>
                </a:lnTo>
                <a:lnTo>
                  <a:pt x="0" y="6858001"/>
                </a:lnTo>
                <a:lnTo>
                  <a:pt x="0" y="323567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6984207" y="1098077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baseline="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4544676" y="4067154"/>
            <a:ext cx="2164559" cy="21648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 userDrawn="1"/>
        </p:nvCxnSpPr>
        <p:spPr>
          <a:xfrm flipV="1">
            <a:off x="2638424" y="1062200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5903118" y="8393248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995442" y="9018071"/>
            <a:ext cx="9709026" cy="729891"/>
          </a:xfrm>
        </p:spPr>
        <p:txBody>
          <a:bodyPr tIns="0" anchor="ctr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15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5543550" y="1850264"/>
            <a:ext cx="4702401" cy="573042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8" name="Прямоугольный треугольник 14"/>
          <p:cNvSpPr/>
          <p:nvPr userDrawn="1"/>
        </p:nvSpPr>
        <p:spPr bwMode="auto">
          <a:xfrm flipH="1">
            <a:off x="16677878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2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AC2DB2B1-B716-4B88-BD6B-27E6BAEAF9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7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 17"/>
          <p:cNvSpPr/>
          <p:nvPr userDrawn="1"/>
        </p:nvSpPr>
        <p:spPr bwMode="auto">
          <a:xfrm>
            <a:off x="1" y="0"/>
            <a:ext cx="5400675" cy="5375820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58" hasCustomPrompt="1"/>
          </p:nvPr>
        </p:nvSpPr>
        <p:spPr>
          <a:xfrm>
            <a:off x="3158306" y="-2"/>
            <a:ext cx="15129694" cy="10288588"/>
          </a:xfrm>
          <a:custGeom>
            <a:avLst/>
            <a:gdLst>
              <a:gd name="connsiteX0" fmla="*/ 7846415 w 15129694"/>
              <a:gd name="connsiteY0" fmla="*/ 938766 h 10288588"/>
              <a:gd name="connsiteX1" fmla="*/ 7846415 w 15129694"/>
              <a:gd name="connsiteY1" fmla="*/ 2224935 h 10288588"/>
              <a:gd name="connsiteX2" fmla="*/ 5985694 w 15129694"/>
              <a:gd name="connsiteY2" fmla="*/ 4080155 h 10288588"/>
              <a:gd name="connsiteX3" fmla="*/ 5985694 w 15129694"/>
              <a:gd name="connsiteY3" fmla="*/ 2793986 h 10288588"/>
              <a:gd name="connsiteX4" fmla="*/ 2376934 w 15129694"/>
              <a:gd name="connsiteY4" fmla="*/ 692860 h 10288588"/>
              <a:gd name="connsiteX5" fmla="*/ 2376934 w 15129694"/>
              <a:gd name="connsiteY5" fmla="*/ 1910877 h 10288588"/>
              <a:gd name="connsiteX6" fmla="*/ 614808 w 15129694"/>
              <a:gd name="connsiteY6" fmla="*/ 3667793 h 10288588"/>
              <a:gd name="connsiteX7" fmla="*/ 614808 w 15129694"/>
              <a:gd name="connsiteY7" fmla="*/ 2449776 h 10288588"/>
              <a:gd name="connsiteX8" fmla="*/ 5985694 w 15129694"/>
              <a:gd name="connsiteY8" fmla="*/ 269124 h 10288588"/>
              <a:gd name="connsiteX9" fmla="*/ 5985694 w 15129694"/>
              <a:gd name="connsiteY9" fmla="*/ 2509288 h 10288588"/>
              <a:gd name="connsiteX10" fmla="*/ 2744815 w 15129694"/>
              <a:gd name="connsiteY10" fmla="*/ 5740588 h 10288588"/>
              <a:gd name="connsiteX11" fmla="*/ 2744815 w 15129694"/>
              <a:gd name="connsiteY11" fmla="*/ 3500425 h 10288588"/>
              <a:gd name="connsiteX12" fmla="*/ 10287000 w 15129694"/>
              <a:gd name="connsiteY12" fmla="*/ 0 h 10288588"/>
              <a:gd name="connsiteX13" fmla="*/ 15129694 w 15129694"/>
              <a:gd name="connsiteY13" fmla="*/ 0 h 10288588"/>
              <a:gd name="connsiteX14" fmla="*/ 15129694 w 15129694"/>
              <a:gd name="connsiteY14" fmla="*/ 8674592 h 10288588"/>
              <a:gd name="connsiteX15" fmla="*/ 13534088 w 15129694"/>
              <a:gd name="connsiteY15" fmla="*/ 10288588 h 10288588"/>
              <a:gd name="connsiteX16" fmla="*/ 0 w 15129694"/>
              <a:gd name="connsiteY16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29694" h="10288588">
                <a:moveTo>
                  <a:pt x="7846415" y="938766"/>
                </a:moveTo>
                <a:lnTo>
                  <a:pt x="7846415" y="2224935"/>
                </a:lnTo>
                <a:lnTo>
                  <a:pt x="5985694" y="4080155"/>
                </a:lnTo>
                <a:lnTo>
                  <a:pt x="5985694" y="2793986"/>
                </a:lnTo>
                <a:close/>
                <a:moveTo>
                  <a:pt x="2376934" y="692860"/>
                </a:moveTo>
                <a:lnTo>
                  <a:pt x="2376934" y="1910877"/>
                </a:lnTo>
                <a:lnTo>
                  <a:pt x="614808" y="3667793"/>
                </a:lnTo>
                <a:lnTo>
                  <a:pt x="614808" y="2449776"/>
                </a:lnTo>
                <a:close/>
                <a:moveTo>
                  <a:pt x="5985694" y="269124"/>
                </a:moveTo>
                <a:lnTo>
                  <a:pt x="5985694" y="2509288"/>
                </a:lnTo>
                <a:lnTo>
                  <a:pt x="2744815" y="5740588"/>
                </a:lnTo>
                <a:lnTo>
                  <a:pt x="2744815" y="3500425"/>
                </a:lnTo>
                <a:close/>
                <a:moveTo>
                  <a:pt x="10287000" y="0"/>
                </a:moveTo>
                <a:lnTo>
                  <a:pt x="15129694" y="0"/>
                </a:lnTo>
                <a:lnTo>
                  <a:pt x="15129694" y="8674592"/>
                </a:lnTo>
                <a:lnTo>
                  <a:pt x="13534088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589520" y="5551501"/>
            <a:ext cx="2669346" cy="1390858"/>
          </a:xfrm>
        </p:spPr>
        <p:txBody>
          <a:bodyPr tIns="0" anchor="t" anchorCtr="0">
            <a:normAutofit/>
          </a:bodyPr>
          <a:lstStyle>
            <a:lvl1pPr algn="l">
              <a:lnSpc>
                <a:spcPct val="150000"/>
              </a:lnSpc>
              <a:defRPr sz="15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Pozycja</a:t>
            </a:r>
            <a:endParaRPr lang="en-US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56" hasCustomPrompt="1"/>
          </p:nvPr>
        </p:nvSpPr>
        <p:spPr>
          <a:xfrm>
            <a:off x="4283869" y="5551501"/>
            <a:ext cx="1980406" cy="1390858"/>
          </a:xfrm>
        </p:spPr>
        <p:txBody>
          <a:bodyPr tIns="0">
            <a:norm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tekst</a:t>
            </a:r>
            <a:endParaRPr lang="en-US"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57" hasCustomPrompt="1"/>
          </p:nvPr>
        </p:nvSpPr>
        <p:spPr>
          <a:xfrm>
            <a:off x="1596628" y="7194815"/>
            <a:ext cx="3337980" cy="1304608"/>
          </a:xfrm>
        </p:spPr>
        <p:txBody>
          <a:bodyPr tIns="0">
            <a:normAutofit/>
          </a:bodyPr>
          <a:lstStyle>
            <a:lvl1pPr algn="l">
              <a:lnSpc>
                <a:spcPct val="150000"/>
              </a:lnSpc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dopisek</a:t>
            </a:r>
            <a:endParaRPr lang="en-US" dirty="0"/>
          </a:p>
        </p:txBody>
      </p:sp>
      <p:sp>
        <p:nvSpPr>
          <p:cNvPr id="29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96628" y="1643312"/>
            <a:ext cx="4667647" cy="354328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lnSpc>
                <a:spcPct val="100000"/>
              </a:lnSpc>
              <a:defRPr sz="5400" kern="1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cxnSp>
        <p:nvCxnSpPr>
          <p:cNvPr id="24" name="Прямая соединительная линия 23"/>
          <p:cNvCxnSpPr/>
          <p:nvPr userDrawn="1"/>
        </p:nvCxnSpPr>
        <p:spPr>
          <a:xfrm flipV="1">
            <a:off x="1056087" y="8664325"/>
            <a:ext cx="1624011" cy="162426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 userDrawn="1"/>
        </p:nvCxnSpPr>
        <p:spPr>
          <a:xfrm flipV="1">
            <a:off x="4682105" y="-1"/>
            <a:ext cx="3657039" cy="365760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5"/>
          <p:cNvSpPr>
            <a:spLocks noGrp="1"/>
          </p:cNvSpPr>
          <p:nvPr>
            <p:ph type="pic" sz="quarter" idx="53" hasCustomPrompt="1"/>
          </p:nvPr>
        </p:nvSpPr>
        <p:spPr>
          <a:xfrm flipH="1">
            <a:off x="13458876" y="5458719"/>
            <a:ext cx="4829125" cy="4829871"/>
          </a:xfrm>
          <a:custGeom>
            <a:avLst/>
            <a:gdLst>
              <a:gd name="connsiteX0" fmla="*/ 0 w 4829125"/>
              <a:gd name="connsiteY0" fmla="*/ 0 h 4829871"/>
              <a:gd name="connsiteX1" fmla="*/ 0 w 4829125"/>
              <a:gd name="connsiteY1" fmla="*/ 3215871 h 4829871"/>
              <a:gd name="connsiteX2" fmla="*/ 1595608 w 4829125"/>
              <a:gd name="connsiteY2" fmla="*/ 4829869 h 4829871"/>
              <a:gd name="connsiteX3" fmla="*/ 0 w 4829125"/>
              <a:gd name="connsiteY3" fmla="*/ 4829869 h 4829871"/>
              <a:gd name="connsiteX4" fmla="*/ 0 w 4829125"/>
              <a:gd name="connsiteY4" fmla="*/ 4829871 h 4829871"/>
              <a:gd name="connsiteX5" fmla="*/ 4829125 w 4829125"/>
              <a:gd name="connsiteY5" fmla="*/ 4829871 h 482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29125" h="4829871">
                <a:moveTo>
                  <a:pt x="0" y="0"/>
                </a:moveTo>
                <a:lnTo>
                  <a:pt x="0" y="3215871"/>
                </a:lnTo>
                <a:lnTo>
                  <a:pt x="1595608" y="4829869"/>
                </a:lnTo>
                <a:lnTo>
                  <a:pt x="0" y="4829869"/>
                </a:lnTo>
                <a:lnTo>
                  <a:pt x="0" y="4829871"/>
                </a:lnTo>
                <a:lnTo>
                  <a:pt x="4829125" y="4829871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54765FA1-8B69-4E98-A101-61F6B1E2DE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3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4"/>
          <p:cNvSpPr>
            <a:spLocks noGrp="1"/>
          </p:cNvSpPr>
          <p:nvPr>
            <p:ph type="pic" sz="quarter" idx="59" hasCustomPrompt="1"/>
          </p:nvPr>
        </p:nvSpPr>
        <p:spPr>
          <a:xfrm>
            <a:off x="1" y="0"/>
            <a:ext cx="15130463" cy="10288588"/>
          </a:xfrm>
          <a:custGeom>
            <a:avLst/>
            <a:gdLst>
              <a:gd name="connsiteX0" fmla="*/ 7145338 w 10086975"/>
              <a:gd name="connsiteY0" fmla="*/ 3189461 h 6858000"/>
              <a:gd name="connsiteX1" fmla="*/ 7145338 w 10086975"/>
              <a:gd name="connsiteY1" fmla="*/ 4395725 h 6858000"/>
              <a:gd name="connsiteX2" fmla="*/ 5399947 w 10086975"/>
              <a:gd name="connsiteY2" fmla="*/ 6135688 h 6858000"/>
              <a:gd name="connsiteX3" fmla="*/ 5399947 w 10086975"/>
              <a:gd name="connsiteY3" fmla="*/ 4929424 h 6858000"/>
              <a:gd name="connsiteX4" fmla="*/ 6879394 w 10086975"/>
              <a:gd name="connsiteY4" fmla="*/ 0 h 6858000"/>
              <a:gd name="connsiteX5" fmla="*/ 10086975 w 10086975"/>
              <a:gd name="connsiteY5" fmla="*/ 0 h 6858000"/>
              <a:gd name="connsiteX6" fmla="*/ 3228975 w 10086975"/>
              <a:gd name="connsiteY6" fmla="*/ 6858000 h 6858000"/>
              <a:gd name="connsiteX7" fmla="*/ 0 w 1008697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86975" h="6858000">
                <a:moveTo>
                  <a:pt x="7145338" y="3189461"/>
                </a:moveTo>
                <a:lnTo>
                  <a:pt x="7145338" y="4395725"/>
                </a:lnTo>
                <a:lnTo>
                  <a:pt x="5399947" y="6135688"/>
                </a:lnTo>
                <a:lnTo>
                  <a:pt x="5399947" y="4929424"/>
                </a:lnTo>
                <a:close/>
                <a:moveTo>
                  <a:pt x="6879394" y="0"/>
                </a:moveTo>
                <a:lnTo>
                  <a:pt x="10086975" y="0"/>
                </a:lnTo>
                <a:lnTo>
                  <a:pt x="32289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cxnSp>
        <p:nvCxnSpPr>
          <p:cNvPr id="25" name="Прямая соединительная линия 24"/>
          <p:cNvCxnSpPr/>
          <p:nvPr userDrawn="1"/>
        </p:nvCxnSpPr>
        <p:spPr>
          <a:xfrm flipV="1">
            <a:off x="14022422" y="1353951"/>
            <a:ext cx="2686812" cy="2687225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Рисунок 19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-2"/>
            <a:ext cx="10316033" cy="10288588"/>
          </a:xfrm>
          <a:custGeom>
            <a:avLst/>
            <a:gdLst>
              <a:gd name="connsiteX0" fmla="*/ 0 w 6877355"/>
              <a:gd name="connsiteY0" fmla="*/ 0 h 6858000"/>
              <a:gd name="connsiteX1" fmla="*/ 6877355 w 6877355"/>
              <a:gd name="connsiteY1" fmla="*/ 0 h 6858000"/>
              <a:gd name="connsiteX2" fmla="*/ 19355 w 6877355"/>
              <a:gd name="connsiteY2" fmla="*/ 6858000 h 6858000"/>
              <a:gd name="connsiteX3" fmla="*/ 0 w 68773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7355" h="6858000">
                <a:moveTo>
                  <a:pt x="0" y="0"/>
                </a:moveTo>
                <a:lnTo>
                  <a:pt x="6877355" y="0"/>
                </a:lnTo>
                <a:lnTo>
                  <a:pt x="1935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2" name="Полилиния 21"/>
          <p:cNvSpPr/>
          <p:nvPr userDrawn="1"/>
        </p:nvSpPr>
        <p:spPr bwMode="auto">
          <a:xfrm>
            <a:off x="10225088" y="3401068"/>
            <a:ext cx="3238500" cy="5855728"/>
          </a:xfrm>
          <a:custGeom>
            <a:avLst/>
            <a:gdLst>
              <a:gd name="connsiteX0" fmla="*/ 3576680 w 3576680"/>
              <a:gd name="connsiteY0" fmla="*/ 0 h 6466215"/>
              <a:gd name="connsiteX1" fmla="*/ 3576680 w 3576680"/>
              <a:gd name="connsiteY1" fmla="*/ 2889535 h 6466215"/>
              <a:gd name="connsiteX2" fmla="*/ 0 w 3576680"/>
              <a:gd name="connsiteY2" fmla="*/ 6466215 h 6466215"/>
              <a:gd name="connsiteX3" fmla="*/ 0 w 3576680"/>
              <a:gd name="connsiteY3" fmla="*/ 3576680 h 646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6680" h="6466215">
                <a:moveTo>
                  <a:pt x="3576680" y="0"/>
                </a:moveTo>
                <a:lnTo>
                  <a:pt x="3576680" y="2889535"/>
                </a:lnTo>
                <a:lnTo>
                  <a:pt x="0" y="6466215"/>
                </a:lnTo>
                <a:lnTo>
                  <a:pt x="0" y="35766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/>
          </a:p>
        </p:txBody>
      </p: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13463588" y="7580690"/>
            <a:ext cx="1885949" cy="188624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Текст 7"/>
          <p:cNvSpPr>
            <a:spLocks noGrp="1"/>
          </p:cNvSpPr>
          <p:nvPr>
            <p:ph type="body" sz="quarter" idx="57" hasCustomPrompt="1"/>
          </p:nvPr>
        </p:nvSpPr>
        <p:spPr>
          <a:xfrm>
            <a:off x="12924536" y="6164113"/>
            <a:ext cx="3773042" cy="2971720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tekst</a:t>
            </a:r>
            <a:endParaRPr lang="en-US" dirty="0"/>
          </a:p>
        </p:txBody>
      </p:sp>
      <p:sp>
        <p:nvSpPr>
          <p:cNvPr id="31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2924536" y="4255953"/>
            <a:ext cx="3779934" cy="1693383"/>
          </a:xfr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15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9B49CEA6-1605-4785-AE26-43D04FED50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39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олилиния 24"/>
          <p:cNvSpPr/>
          <p:nvPr userDrawn="1"/>
        </p:nvSpPr>
        <p:spPr bwMode="auto">
          <a:xfrm>
            <a:off x="2751159" y="0"/>
            <a:ext cx="15536841" cy="10288588"/>
          </a:xfrm>
          <a:custGeom>
            <a:avLst/>
            <a:gdLst>
              <a:gd name="connsiteX0" fmla="*/ 6869416 w 10357894"/>
              <a:gd name="connsiteY0" fmla="*/ 0 h 6858000"/>
              <a:gd name="connsiteX1" fmla="*/ 10357894 w 10357894"/>
              <a:gd name="connsiteY1" fmla="*/ 0 h 6858000"/>
              <a:gd name="connsiteX2" fmla="*/ 10357894 w 10357894"/>
              <a:gd name="connsiteY2" fmla="*/ 6858000 h 6858000"/>
              <a:gd name="connsiteX3" fmla="*/ 0 w 103578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7894" h="6858000">
                <a:moveTo>
                  <a:pt x="6869416" y="0"/>
                </a:moveTo>
                <a:lnTo>
                  <a:pt x="10357894" y="0"/>
                </a:lnTo>
                <a:lnTo>
                  <a:pt x="103578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3494788" y="1083637"/>
            <a:ext cx="798081" cy="79820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285107" y="4332164"/>
            <a:ext cx="3239894" cy="4063040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2342" y="1927432"/>
            <a:ext cx="4373050" cy="6467770"/>
          </a:xfrm>
          <a:prstGeom prst="rect">
            <a:avLst/>
          </a:prstGeom>
        </p:spPr>
        <p:txBody>
          <a:bodyPr vert="horz" lIns="0" tIns="201168" rIns="0" bIns="0" rtlCol="0" anchor="t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9872222" y="4332162"/>
            <a:ext cx="3241559" cy="4063040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7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13462910" y="4332162"/>
            <a:ext cx="3241559" cy="4063040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8" name="Shape 427"/>
          <p:cNvSpPr>
            <a:spLocks noGrp="1"/>
          </p:cNvSpPr>
          <p:nvPr>
            <p:ph type="body" sz="quarter" idx="59" hasCustomPrompt="1"/>
          </p:nvPr>
        </p:nvSpPr>
        <p:spPr>
          <a:xfrm>
            <a:off x="6285107" y="2167273"/>
            <a:ext cx="3222027" cy="108125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001</a:t>
            </a:r>
          </a:p>
        </p:txBody>
      </p:sp>
      <p:sp>
        <p:nvSpPr>
          <p:cNvPr id="39" name="Shape 427"/>
          <p:cNvSpPr>
            <a:spLocks noGrp="1"/>
          </p:cNvSpPr>
          <p:nvPr>
            <p:ph type="body" sz="quarter" idx="60" hasCustomPrompt="1"/>
          </p:nvPr>
        </p:nvSpPr>
        <p:spPr>
          <a:xfrm>
            <a:off x="9870315" y="2167273"/>
            <a:ext cx="3222027" cy="108125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001</a:t>
            </a:r>
          </a:p>
        </p:txBody>
      </p:sp>
      <p:sp>
        <p:nvSpPr>
          <p:cNvPr id="40" name="Shape 427"/>
          <p:cNvSpPr>
            <a:spLocks noGrp="1"/>
          </p:cNvSpPr>
          <p:nvPr>
            <p:ph type="body" sz="quarter" idx="61" hasCustomPrompt="1"/>
          </p:nvPr>
        </p:nvSpPr>
        <p:spPr>
          <a:xfrm>
            <a:off x="13455524" y="2167273"/>
            <a:ext cx="3222027" cy="108125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001</a:t>
            </a:r>
          </a:p>
        </p:txBody>
      </p:sp>
      <p:cxnSp>
        <p:nvCxnSpPr>
          <p:cNvPr id="41" name="Прямая соединительная линия 40"/>
          <p:cNvCxnSpPr/>
          <p:nvPr userDrawn="1"/>
        </p:nvCxnSpPr>
        <p:spPr>
          <a:xfrm flipV="1">
            <a:off x="9870315" y="1083637"/>
            <a:ext cx="798081" cy="79820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 userDrawn="1"/>
        </p:nvCxnSpPr>
        <p:spPr>
          <a:xfrm flipV="1">
            <a:off x="3084433" y="0"/>
            <a:ext cx="1482515" cy="1482737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6285108" y="3289648"/>
            <a:ext cx="3239894" cy="729891"/>
          </a:xfrm>
        </p:spPr>
        <p:txBody>
          <a:bodyPr tIns="0" anchor="t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62" hasCustomPrompt="1"/>
          </p:nvPr>
        </p:nvSpPr>
        <p:spPr>
          <a:xfrm>
            <a:off x="9873887" y="3289647"/>
            <a:ext cx="3239894" cy="729891"/>
          </a:xfrm>
        </p:spPr>
        <p:txBody>
          <a:bodyPr tIns="0" anchor="t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13462666" y="3289646"/>
            <a:ext cx="3239894" cy="729891"/>
          </a:xfrm>
        </p:spPr>
        <p:txBody>
          <a:bodyPr tIns="0" anchor="t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18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0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F5E84009-24D5-4FC5-A98E-7726F8F279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64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58" hasCustomPrompt="1"/>
          </p:nvPr>
        </p:nvSpPr>
        <p:spPr>
          <a:xfrm>
            <a:off x="-27425" y="2"/>
            <a:ext cx="10793326" cy="10280967"/>
          </a:xfrm>
          <a:custGeom>
            <a:avLst/>
            <a:gdLst>
              <a:gd name="connsiteX0" fmla="*/ 6851798 w 10765899"/>
              <a:gd name="connsiteY0" fmla="*/ 0 h 10280967"/>
              <a:gd name="connsiteX1" fmla="*/ 10765899 w 10765899"/>
              <a:gd name="connsiteY1" fmla="*/ 0 h 10280967"/>
              <a:gd name="connsiteX2" fmla="*/ 10765899 w 10765899"/>
              <a:gd name="connsiteY2" fmla="*/ 3554199 h 10280967"/>
              <a:gd name="connsiteX3" fmla="*/ 4019189 w 10765899"/>
              <a:gd name="connsiteY3" fmla="*/ 10280967 h 10280967"/>
              <a:gd name="connsiteX4" fmla="*/ 0 w 10765899"/>
              <a:gd name="connsiteY4" fmla="*/ 10280967 h 10280967"/>
              <a:gd name="connsiteX5" fmla="*/ 0 w 10765899"/>
              <a:gd name="connsiteY5" fmla="*/ 6831544 h 10280967"/>
              <a:gd name="connsiteX0" fmla="*/ 647031 w 11521769"/>
              <a:gd name="connsiteY0" fmla="*/ 0 h 10280967"/>
              <a:gd name="connsiteX1" fmla="*/ 11521769 w 11521769"/>
              <a:gd name="connsiteY1" fmla="*/ 0 h 10280967"/>
              <a:gd name="connsiteX2" fmla="*/ 11521769 w 11521769"/>
              <a:gd name="connsiteY2" fmla="*/ 3554199 h 10280967"/>
              <a:gd name="connsiteX3" fmla="*/ 4775059 w 11521769"/>
              <a:gd name="connsiteY3" fmla="*/ 10280967 h 10280967"/>
              <a:gd name="connsiteX4" fmla="*/ 755870 w 11521769"/>
              <a:gd name="connsiteY4" fmla="*/ 10280967 h 10280967"/>
              <a:gd name="connsiteX5" fmla="*/ 755870 w 11521769"/>
              <a:gd name="connsiteY5" fmla="*/ 6831544 h 10280967"/>
              <a:gd name="connsiteX6" fmla="*/ 647031 w 11521769"/>
              <a:gd name="connsiteY6" fmla="*/ 0 h 10280967"/>
              <a:gd name="connsiteX0" fmla="*/ 994015 w 11868753"/>
              <a:gd name="connsiteY0" fmla="*/ 0 h 10280967"/>
              <a:gd name="connsiteX1" fmla="*/ 11868753 w 11868753"/>
              <a:gd name="connsiteY1" fmla="*/ 0 h 10280967"/>
              <a:gd name="connsiteX2" fmla="*/ 11868753 w 11868753"/>
              <a:gd name="connsiteY2" fmla="*/ 3554199 h 10280967"/>
              <a:gd name="connsiteX3" fmla="*/ 5122043 w 11868753"/>
              <a:gd name="connsiteY3" fmla="*/ 10280967 h 10280967"/>
              <a:gd name="connsiteX4" fmla="*/ 1102854 w 11868753"/>
              <a:gd name="connsiteY4" fmla="*/ 10280967 h 10280967"/>
              <a:gd name="connsiteX5" fmla="*/ 1102854 w 11868753"/>
              <a:gd name="connsiteY5" fmla="*/ 6831544 h 10280967"/>
              <a:gd name="connsiteX6" fmla="*/ 994015 w 11868753"/>
              <a:gd name="connsiteY6" fmla="*/ 0 h 10280967"/>
              <a:gd name="connsiteX0" fmla="*/ 1199 w 10875937"/>
              <a:gd name="connsiteY0" fmla="*/ 0 h 10280967"/>
              <a:gd name="connsiteX1" fmla="*/ 10875937 w 10875937"/>
              <a:gd name="connsiteY1" fmla="*/ 0 h 10280967"/>
              <a:gd name="connsiteX2" fmla="*/ 10875937 w 10875937"/>
              <a:gd name="connsiteY2" fmla="*/ 3554199 h 10280967"/>
              <a:gd name="connsiteX3" fmla="*/ 4129227 w 10875937"/>
              <a:gd name="connsiteY3" fmla="*/ 10280967 h 10280967"/>
              <a:gd name="connsiteX4" fmla="*/ 110038 w 10875937"/>
              <a:gd name="connsiteY4" fmla="*/ 10280967 h 10280967"/>
              <a:gd name="connsiteX5" fmla="*/ 110038 w 10875937"/>
              <a:gd name="connsiteY5" fmla="*/ 6831544 h 10280967"/>
              <a:gd name="connsiteX6" fmla="*/ 1199 w 10875937"/>
              <a:gd name="connsiteY6" fmla="*/ 0 h 10280967"/>
              <a:gd name="connsiteX0" fmla="*/ 7078 w 10793326"/>
              <a:gd name="connsiteY0" fmla="*/ 0 h 10280967"/>
              <a:gd name="connsiteX1" fmla="*/ 10793326 w 10793326"/>
              <a:gd name="connsiteY1" fmla="*/ 0 h 10280967"/>
              <a:gd name="connsiteX2" fmla="*/ 10793326 w 10793326"/>
              <a:gd name="connsiteY2" fmla="*/ 3554199 h 10280967"/>
              <a:gd name="connsiteX3" fmla="*/ 4046616 w 10793326"/>
              <a:gd name="connsiteY3" fmla="*/ 10280967 h 10280967"/>
              <a:gd name="connsiteX4" fmla="*/ 27427 w 10793326"/>
              <a:gd name="connsiteY4" fmla="*/ 10280967 h 10280967"/>
              <a:gd name="connsiteX5" fmla="*/ 27427 w 10793326"/>
              <a:gd name="connsiteY5" fmla="*/ 6831544 h 10280967"/>
              <a:gd name="connsiteX6" fmla="*/ 7078 w 10793326"/>
              <a:gd name="connsiteY6" fmla="*/ 0 h 1028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93326" h="10280967">
                <a:moveTo>
                  <a:pt x="7078" y="0"/>
                </a:moveTo>
                <a:lnTo>
                  <a:pt x="10793326" y="0"/>
                </a:lnTo>
                <a:lnTo>
                  <a:pt x="10793326" y="3554199"/>
                </a:lnTo>
                <a:lnTo>
                  <a:pt x="4046616" y="10280967"/>
                </a:lnTo>
                <a:lnTo>
                  <a:pt x="27427" y="10280967"/>
                </a:lnTo>
                <a:lnTo>
                  <a:pt x="27427" y="6831544"/>
                </a:lnTo>
                <a:cubicBezTo>
                  <a:pt x="-2632" y="4031849"/>
                  <a:pt x="-5604" y="2749129"/>
                  <a:pt x="7078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  <a:r>
              <a:rPr lang="pl-PL" dirty="0"/>
              <a:t>a</a:t>
            </a:r>
            <a:endParaRPr lang="en-US" dirty="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4766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12384882" y="5825290"/>
            <a:ext cx="4319588" cy="3528260"/>
          </a:xfrm>
        </p:spPr>
        <p:txBody>
          <a:bodyPr tIns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cxnSp>
        <p:nvCxnSpPr>
          <p:cNvPr id="20" name="Прямая соединительная линия 19"/>
          <p:cNvCxnSpPr/>
          <p:nvPr userDrawn="1"/>
        </p:nvCxnSpPr>
        <p:spPr>
          <a:xfrm flipV="1">
            <a:off x="15980229" y="2976665"/>
            <a:ext cx="2302770" cy="2303125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2384883" y="2191791"/>
            <a:ext cx="4319588" cy="3347727"/>
          </a:xfrm>
          <a:prstGeom prst="rect">
            <a:avLst/>
          </a:prstGeom>
        </p:spPr>
        <p:txBody>
          <a:bodyPr vert="horz" lIns="0" tIns="0" rIns="0" bIns="27432" rtlCol="0" anchor="b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0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2384882" y="1379661"/>
            <a:ext cx="4319587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78441B6-E791-4A39-92C4-B539DD1632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43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20" hasCustomPrompt="1"/>
          </p:nvPr>
        </p:nvSpPr>
        <p:spPr>
          <a:xfrm>
            <a:off x="4636782" y="0"/>
            <a:ext cx="13651219" cy="10288588"/>
          </a:xfrm>
          <a:custGeom>
            <a:avLst/>
            <a:gdLst>
              <a:gd name="connsiteX0" fmla="*/ 10288588 w 13651219"/>
              <a:gd name="connsiteY0" fmla="*/ 0 h 10288588"/>
              <a:gd name="connsiteX1" fmla="*/ 13651219 w 13651219"/>
              <a:gd name="connsiteY1" fmla="*/ 0 h 10288588"/>
              <a:gd name="connsiteX2" fmla="*/ 13651219 w 13651219"/>
              <a:gd name="connsiteY2" fmla="*/ 10288588 h 10288588"/>
              <a:gd name="connsiteX3" fmla="*/ 0 w 13651219"/>
              <a:gd name="connsiteY3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1219" h="10288588">
                <a:moveTo>
                  <a:pt x="10288588" y="0"/>
                </a:moveTo>
                <a:lnTo>
                  <a:pt x="13651219" y="0"/>
                </a:lnTo>
                <a:lnTo>
                  <a:pt x="13651219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90000"/>
              </a:lnSpc>
              <a:spcBef>
                <a:spcPts val="14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4766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4954865" cy="10288588"/>
          </a:xfrm>
          <a:custGeom>
            <a:avLst/>
            <a:gdLst>
              <a:gd name="connsiteX0" fmla="*/ 3700321 w 14925368"/>
              <a:gd name="connsiteY0" fmla="*/ 0 h 10288588"/>
              <a:gd name="connsiteX1" fmla="*/ 14925368 w 14925368"/>
              <a:gd name="connsiteY1" fmla="*/ 0 h 10288588"/>
              <a:gd name="connsiteX2" fmla="*/ 4636780 w 14925368"/>
              <a:gd name="connsiteY2" fmla="*/ 10288588 h 10288588"/>
              <a:gd name="connsiteX3" fmla="*/ 0 w 14925368"/>
              <a:gd name="connsiteY3" fmla="*/ 10288588 h 10288588"/>
              <a:gd name="connsiteX4" fmla="*/ 0 w 14925368"/>
              <a:gd name="connsiteY4" fmla="*/ 3700320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5368" h="10288588">
                <a:moveTo>
                  <a:pt x="3700321" y="0"/>
                </a:moveTo>
                <a:lnTo>
                  <a:pt x="14925368" y="0"/>
                </a:lnTo>
                <a:lnTo>
                  <a:pt x="4636780" y="10288588"/>
                </a:lnTo>
                <a:lnTo>
                  <a:pt x="0" y="10288588"/>
                </a:lnTo>
                <a:lnTo>
                  <a:pt x="0" y="370032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90000"/>
              </a:lnSpc>
              <a:spcBef>
                <a:spcPts val="14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56" hasCustomPrompt="1"/>
          </p:nvPr>
        </p:nvSpPr>
        <p:spPr>
          <a:xfrm>
            <a:off x="16692392" y="8664326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sp>
        <p:nvSpPr>
          <p:cNvPr id="19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377056" y="8258260"/>
            <a:ext cx="5091832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0" name="Shape 427"/>
          <p:cNvSpPr>
            <a:spLocks noGrp="1"/>
          </p:cNvSpPr>
          <p:nvPr>
            <p:ph type="body" sz="quarter" idx="57" hasCustomPrompt="1"/>
          </p:nvPr>
        </p:nvSpPr>
        <p:spPr>
          <a:xfrm>
            <a:off x="8206415" y="8258259"/>
            <a:ext cx="5091832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36E000B-310A-4A24-8876-5C83A97207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1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248">
          <p15:clr>
            <a:srgbClr val="FBAE40"/>
          </p15:clr>
        </p15:guide>
        <p15:guide id="6" orient="horz" pos="9186">
          <p15:clr>
            <a:srgbClr val="FBAE40"/>
          </p15:clr>
        </p15:guide>
        <p15:guide id="7" orient="horz" pos="10206">
          <p15:clr>
            <a:srgbClr val="FBAE40"/>
          </p15:clr>
        </p15:guide>
        <p15:guide id="8" orient="horz" pos="1122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5"/>
          <p:cNvSpPr>
            <a:spLocks noGrp="1"/>
          </p:cNvSpPr>
          <p:nvPr>
            <p:ph type="pic" sz="quarter" idx="42" hasCustomPrompt="1"/>
          </p:nvPr>
        </p:nvSpPr>
        <p:spPr>
          <a:xfrm>
            <a:off x="5604387" y="289620"/>
            <a:ext cx="4562930" cy="7703432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43" hasCustomPrompt="1"/>
          </p:nvPr>
        </p:nvSpPr>
        <p:spPr>
          <a:xfrm>
            <a:off x="8391929" y="0"/>
            <a:ext cx="6082897" cy="10269538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3" name="Полилиния 17"/>
          <p:cNvSpPr/>
          <p:nvPr userDrawn="1"/>
        </p:nvSpPr>
        <p:spPr bwMode="auto">
          <a:xfrm>
            <a:off x="1" y="0"/>
            <a:ext cx="7345371" cy="7311566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30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Рисунок 15"/>
          <p:cNvSpPr>
            <a:spLocks noGrp="1"/>
          </p:cNvSpPr>
          <p:nvPr>
            <p:ph type="pic" sz="quarter" idx="18" hasCustomPrompt="1"/>
          </p:nvPr>
        </p:nvSpPr>
        <p:spPr>
          <a:xfrm>
            <a:off x="1564507" y="117988"/>
            <a:ext cx="3354558" cy="5663381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7" name="Рисунок 15"/>
          <p:cNvSpPr>
            <a:spLocks noGrp="1"/>
          </p:cNvSpPr>
          <p:nvPr>
            <p:ph type="pic" sz="quarter" idx="44" hasCustomPrompt="1"/>
          </p:nvPr>
        </p:nvSpPr>
        <p:spPr>
          <a:xfrm>
            <a:off x="11731030" y="1644345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0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0923" y="1371272"/>
            <a:ext cx="6610578" cy="6640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579964" y="8955914"/>
            <a:ext cx="15126888" cy="729891"/>
          </a:xfrm>
        </p:spPr>
        <p:txBody>
          <a:bodyPr tIns="0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2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4EBAAF42-5F69-416D-ADBA-1D112AAAF1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24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 userDrawn="1"/>
        </p:nvSpPr>
        <p:spPr bwMode="auto">
          <a:xfrm>
            <a:off x="0" y="2"/>
            <a:ext cx="13050378" cy="10280967"/>
          </a:xfrm>
          <a:custGeom>
            <a:avLst/>
            <a:gdLst>
              <a:gd name="connsiteX0" fmla="*/ 3186857 w 13050378"/>
              <a:gd name="connsiteY0" fmla="*/ 0 h 10280967"/>
              <a:gd name="connsiteX1" fmla="*/ 13050378 w 13050378"/>
              <a:gd name="connsiteY1" fmla="*/ 0 h 10280967"/>
              <a:gd name="connsiteX2" fmla="*/ 2750352 w 13050378"/>
              <a:gd name="connsiteY2" fmla="*/ 10280967 h 10280967"/>
              <a:gd name="connsiteX3" fmla="*/ 0 w 13050378"/>
              <a:gd name="connsiteY3" fmla="*/ 10280967 h 10280967"/>
              <a:gd name="connsiteX4" fmla="*/ 0 w 13050378"/>
              <a:gd name="connsiteY4" fmla="*/ 3180958 h 1028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50378" h="10280967">
                <a:moveTo>
                  <a:pt x="3186857" y="0"/>
                </a:moveTo>
                <a:lnTo>
                  <a:pt x="13050378" y="0"/>
                </a:lnTo>
                <a:lnTo>
                  <a:pt x="2750352" y="10280967"/>
                </a:lnTo>
                <a:lnTo>
                  <a:pt x="0" y="10280967"/>
                </a:lnTo>
                <a:lnTo>
                  <a:pt x="0" y="3180958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30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Рисунок 20"/>
          <p:cNvSpPr>
            <a:spLocks noGrp="1"/>
          </p:cNvSpPr>
          <p:nvPr>
            <p:ph type="pic" sz="quarter" idx="18" hasCustomPrompt="1"/>
          </p:nvPr>
        </p:nvSpPr>
        <p:spPr>
          <a:xfrm>
            <a:off x="1134270" y="289620"/>
            <a:ext cx="16030451" cy="10106664"/>
          </a:xfrm>
          <a:custGeom>
            <a:avLst/>
            <a:gdLst>
              <a:gd name="connsiteX0" fmla="*/ 10686967 w 10686967"/>
              <a:gd name="connsiteY0" fmla="*/ 1070600 h 6736736"/>
              <a:gd name="connsiteX1" fmla="*/ 10686967 w 10686967"/>
              <a:gd name="connsiteY1" fmla="*/ 3065993 h 6736736"/>
              <a:gd name="connsiteX2" fmla="*/ 7799754 w 10686967"/>
              <a:gd name="connsiteY2" fmla="*/ 5944227 h 6736736"/>
              <a:gd name="connsiteX3" fmla="*/ 7799754 w 10686967"/>
              <a:gd name="connsiteY3" fmla="*/ 3948834 h 6736736"/>
              <a:gd name="connsiteX4" fmla="*/ 8219545 w 10686967"/>
              <a:gd name="connsiteY4" fmla="*/ 659163 h 6736736"/>
              <a:gd name="connsiteX5" fmla="*/ 8219545 w 10686967"/>
              <a:gd name="connsiteY5" fmla="*/ 3147484 h 6736736"/>
              <a:gd name="connsiteX6" fmla="*/ 4619095 w 10686967"/>
              <a:gd name="connsiteY6" fmla="*/ 6736736 h 6736736"/>
              <a:gd name="connsiteX7" fmla="*/ 4619095 w 10686967"/>
              <a:gd name="connsiteY7" fmla="*/ 4248415 h 6736736"/>
              <a:gd name="connsiteX8" fmla="*/ 2459302 w 10686967"/>
              <a:gd name="connsiteY8" fmla="*/ 529263 h 6736736"/>
              <a:gd name="connsiteX9" fmla="*/ 2459302 w 10686967"/>
              <a:gd name="connsiteY9" fmla="*/ 2228922 h 6736736"/>
              <a:gd name="connsiteX10" fmla="*/ 0 w 10686967"/>
              <a:gd name="connsiteY10" fmla="*/ 4680575 h 6736736"/>
              <a:gd name="connsiteX11" fmla="*/ 0 w 10686967"/>
              <a:gd name="connsiteY11" fmla="*/ 2980917 h 6736736"/>
              <a:gd name="connsiteX12" fmla="*/ 6022031 w 10686967"/>
              <a:gd name="connsiteY12" fmla="*/ 0 h 6736736"/>
              <a:gd name="connsiteX13" fmla="*/ 6022031 w 10686967"/>
              <a:gd name="connsiteY13" fmla="*/ 2597109 h 6736736"/>
              <a:gd name="connsiteX14" fmla="*/ 2264171 w 10686967"/>
              <a:gd name="connsiteY14" fmla="*/ 6343282 h 6736736"/>
              <a:gd name="connsiteX15" fmla="*/ 2264171 w 10686967"/>
              <a:gd name="connsiteY15" fmla="*/ 3746173 h 673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686967" h="6736736">
                <a:moveTo>
                  <a:pt x="10686967" y="1070600"/>
                </a:moveTo>
                <a:lnTo>
                  <a:pt x="10686967" y="3065993"/>
                </a:lnTo>
                <a:lnTo>
                  <a:pt x="7799754" y="5944227"/>
                </a:lnTo>
                <a:lnTo>
                  <a:pt x="7799754" y="3948834"/>
                </a:lnTo>
                <a:close/>
                <a:moveTo>
                  <a:pt x="8219545" y="659163"/>
                </a:moveTo>
                <a:lnTo>
                  <a:pt x="8219545" y="3147484"/>
                </a:lnTo>
                <a:lnTo>
                  <a:pt x="4619095" y="6736736"/>
                </a:lnTo>
                <a:lnTo>
                  <a:pt x="4619095" y="4248415"/>
                </a:lnTo>
                <a:close/>
                <a:moveTo>
                  <a:pt x="2459302" y="529263"/>
                </a:moveTo>
                <a:lnTo>
                  <a:pt x="2459302" y="2228922"/>
                </a:lnTo>
                <a:lnTo>
                  <a:pt x="0" y="4680575"/>
                </a:lnTo>
                <a:lnTo>
                  <a:pt x="0" y="2980917"/>
                </a:lnTo>
                <a:close/>
                <a:moveTo>
                  <a:pt x="6022031" y="0"/>
                </a:moveTo>
                <a:lnTo>
                  <a:pt x="6022031" y="2597109"/>
                </a:lnTo>
                <a:lnTo>
                  <a:pt x="2264171" y="6343282"/>
                </a:lnTo>
                <a:lnTo>
                  <a:pt x="2264171" y="3746173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2" name="Shape 922"/>
          <p:cNvSpPr>
            <a:spLocks noGrp="1"/>
          </p:cNvSpPr>
          <p:nvPr>
            <p:ph type="body" sz="quarter" idx="44" hasCustomPrompt="1"/>
          </p:nvPr>
        </p:nvSpPr>
        <p:spPr>
          <a:xfrm rot="18900000">
            <a:off x="-2017754" y="3454445"/>
            <a:ext cx="15073586" cy="2707897"/>
          </a:xfrm>
          <a:prstGeom prst="rect">
            <a:avLst/>
          </a:prstGeom>
        </p:spPr>
        <p:txBody>
          <a:bodyPr lIns="0" tIns="146304" rIns="0" b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0" b="1" spc="-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3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579964" y="8955914"/>
            <a:ext cx="15126888" cy="729891"/>
          </a:xfrm>
        </p:spPr>
        <p:txBody>
          <a:bodyPr tIns="0">
            <a:noAutofit/>
          </a:bodyPr>
          <a:lstStyle>
            <a:lvl1pPr algn="ctr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8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16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87DD0634-97CA-4D1F-A250-979A7E8B89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 21"/>
          <p:cNvSpPr/>
          <p:nvPr userDrawn="1"/>
        </p:nvSpPr>
        <p:spPr bwMode="auto">
          <a:xfrm flipH="1" flipV="1">
            <a:off x="2" y="-1"/>
            <a:ext cx="4171948" cy="4165657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28" name="Полилиния 27"/>
          <p:cNvSpPr/>
          <p:nvPr userDrawn="1"/>
        </p:nvSpPr>
        <p:spPr bwMode="auto">
          <a:xfrm>
            <a:off x="4824415" y="0"/>
            <a:ext cx="13463588" cy="10288588"/>
          </a:xfrm>
          <a:custGeom>
            <a:avLst/>
            <a:gdLst>
              <a:gd name="connsiteX0" fmla="*/ 6869416 w 8975725"/>
              <a:gd name="connsiteY0" fmla="*/ 0 h 6858000"/>
              <a:gd name="connsiteX1" fmla="*/ 8975725 w 8975725"/>
              <a:gd name="connsiteY1" fmla="*/ 0 h 6858000"/>
              <a:gd name="connsiteX2" fmla="*/ 8975725 w 8975725"/>
              <a:gd name="connsiteY2" fmla="*/ 6858000 h 6858000"/>
              <a:gd name="connsiteX3" fmla="*/ 0 w 89757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5725" h="6858000">
                <a:moveTo>
                  <a:pt x="6869416" y="0"/>
                </a:moveTo>
                <a:lnTo>
                  <a:pt x="8975725" y="0"/>
                </a:lnTo>
                <a:lnTo>
                  <a:pt x="8975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3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3532" y="1624013"/>
            <a:ext cx="7560468" cy="2548498"/>
          </a:xfrm>
          <a:prstGeom prst="rect">
            <a:avLst/>
          </a:prstGeom>
        </p:spPr>
        <p:txBody>
          <a:bodyPr vert="horz" lIns="0" tIns="45720" rIns="91440" bIns="45720" rtlCol="0" anchor="b" anchorCtr="0">
            <a:normAutofit/>
          </a:bodyPr>
          <a:lstStyle>
            <a:lvl1pPr defTabSz="541404">
              <a:lnSpc>
                <a:spcPct val="100000"/>
              </a:lnSpc>
              <a:defRPr sz="8100"/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25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Прямая соединительная линия 28"/>
          <p:cNvCxnSpPr/>
          <p:nvPr userDrawn="1"/>
        </p:nvCxnSpPr>
        <p:spPr>
          <a:xfrm flipV="1">
            <a:off x="3743326" y="263875"/>
            <a:ext cx="1653434" cy="165368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9107762" y="549505"/>
            <a:ext cx="1098978" cy="1099148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/>
          <p:cNvSpPr>
            <a:spLocks noGrp="1"/>
          </p:cNvSpPr>
          <p:nvPr>
            <p:ph type="pic" sz="quarter" idx="45" hasCustomPrompt="1"/>
          </p:nvPr>
        </p:nvSpPr>
        <p:spPr>
          <a:xfrm>
            <a:off x="7000173" y="3"/>
            <a:ext cx="11287827" cy="10288586"/>
          </a:xfrm>
          <a:custGeom>
            <a:avLst/>
            <a:gdLst>
              <a:gd name="connsiteX0" fmla="*/ 11287827 w 11287827"/>
              <a:gd name="connsiteY0" fmla="*/ 4471617 h 10288586"/>
              <a:gd name="connsiteX1" fmla="*/ 11287827 w 11287827"/>
              <a:gd name="connsiteY1" fmla="*/ 7793667 h 10288586"/>
              <a:gd name="connsiteX2" fmla="*/ 8785513 w 11287827"/>
              <a:gd name="connsiteY2" fmla="*/ 10288585 h 10288586"/>
              <a:gd name="connsiteX3" fmla="*/ 6481763 w 11287827"/>
              <a:gd name="connsiteY3" fmla="*/ 10288585 h 10288586"/>
              <a:gd name="connsiteX4" fmla="*/ 6481763 w 11287827"/>
              <a:gd name="connsiteY4" fmla="*/ 9263473 h 10288586"/>
              <a:gd name="connsiteX5" fmla="*/ 6190914 w 11287827"/>
              <a:gd name="connsiteY5" fmla="*/ 0 h 10288586"/>
              <a:gd name="connsiteX6" fmla="*/ 9699768 w 11287827"/>
              <a:gd name="connsiteY6" fmla="*/ 0 h 10288586"/>
              <a:gd name="connsiteX7" fmla="*/ 9699768 w 11287827"/>
              <a:gd name="connsiteY7" fmla="*/ 3206199 h 10288586"/>
              <a:gd name="connsiteX8" fmla="*/ 2596383 w 11287827"/>
              <a:gd name="connsiteY8" fmla="*/ 10288586 h 10288586"/>
              <a:gd name="connsiteX9" fmla="*/ 0 w 11287827"/>
              <a:gd name="connsiteY9" fmla="*/ 10288586 h 10288586"/>
              <a:gd name="connsiteX10" fmla="*/ 0 w 11287827"/>
              <a:gd name="connsiteY10" fmla="*/ 6172614 h 1028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87827" h="10288586">
                <a:moveTo>
                  <a:pt x="11287827" y="4471617"/>
                </a:moveTo>
                <a:lnTo>
                  <a:pt x="11287827" y="7793667"/>
                </a:lnTo>
                <a:lnTo>
                  <a:pt x="8785513" y="10288585"/>
                </a:lnTo>
                <a:lnTo>
                  <a:pt x="6481763" y="10288585"/>
                </a:lnTo>
                <a:lnTo>
                  <a:pt x="6481763" y="9263473"/>
                </a:lnTo>
                <a:close/>
                <a:moveTo>
                  <a:pt x="6190914" y="0"/>
                </a:moveTo>
                <a:lnTo>
                  <a:pt x="9699768" y="0"/>
                </a:lnTo>
                <a:lnTo>
                  <a:pt x="9699768" y="3206199"/>
                </a:lnTo>
                <a:lnTo>
                  <a:pt x="2596383" y="10288586"/>
                </a:lnTo>
                <a:lnTo>
                  <a:pt x="0" y="10288586"/>
                </a:lnTo>
                <a:lnTo>
                  <a:pt x="0" y="617261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5642389" y="4603668"/>
            <a:ext cx="1826279" cy="182655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1602063" y="5152994"/>
            <a:ext cx="3222099" cy="1615563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 err="1"/>
              <a:t>Specka</a:t>
            </a:r>
            <a:r>
              <a:rPr lang="pl-PL" dirty="0"/>
              <a:t> 1</a:t>
            </a:r>
            <a:endParaRPr lang="en-US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41" hasCustomPrompt="1"/>
          </p:nvPr>
        </p:nvSpPr>
        <p:spPr>
          <a:xfrm>
            <a:off x="4824413" y="5152994"/>
            <a:ext cx="1439862" cy="1606862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 err="1"/>
              <a:t>Specka</a:t>
            </a:r>
            <a:r>
              <a:rPr lang="pl-PL" dirty="0"/>
              <a:t> 2</a:t>
            </a:r>
            <a:endParaRPr lang="en-US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1583983" y="7040062"/>
            <a:ext cx="4680292" cy="2164891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Jakiś lid</a:t>
            </a:r>
            <a:endParaRPr lang="en-US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602062" y="4341929"/>
            <a:ext cx="3222100" cy="673214"/>
          </a:xfr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15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Pozycja 1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40" hasCustomPrompt="1"/>
          </p:nvPr>
        </p:nvSpPr>
        <p:spPr>
          <a:xfrm>
            <a:off x="4824413" y="4341931"/>
            <a:ext cx="1439862" cy="673214"/>
          </a:xfr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15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Pozycja 2</a:t>
            </a:r>
            <a:endParaRPr lang="en-US" dirty="0"/>
          </a:p>
        </p:txBody>
      </p:sp>
      <p:sp>
        <p:nvSpPr>
          <p:cNvPr id="19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5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343C12E5-5439-4B73-8028-CBB65CFCDD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3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лилиния 21"/>
          <p:cNvSpPr/>
          <p:nvPr userDrawn="1"/>
        </p:nvSpPr>
        <p:spPr bwMode="auto">
          <a:xfrm flipH="1" flipV="1">
            <a:off x="2" y="-1"/>
            <a:ext cx="4171948" cy="4165657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9" name="Рисунок 18"/>
          <p:cNvSpPr>
            <a:spLocks noGrp="1"/>
          </p:cNvSpPr>
          <p:nvPr>
            <p:ph type="pic" sz="quarter" idx="44" hasCustomPrompt="1"/>
          </p:nvPr>
        </p:nvSpPr>
        <p:spPr>
          <a:xfrm>
            <a:off x="13440128" y="2166082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43" hasCustomPrompt="1"/>
          </p:nvPr>
        </p:nvSpPr>
        <p:spPr>
          <a:xfrm>
            <a:off x="9109309" y="812133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3760919" y="2977020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18" hasCustomPrompt="1"/>
          </p:nvPr>
        </p:nvSpPr>
        <p:spPr>
          <a:xfrm>
            <a:off x="485345" y="-2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5000163" y="1083637"/>
            <a:ext cx="2164559" cy="21648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 userDrawn="1"/>
        </p:nvCxnSpPr>
        <p:spPr>
          <a:xfrm flipV="1">
            <a:off x="5857194" y="540628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5903118" y="8393248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1598098" y="4603668"/>
            <a:ext cx="3226316" cy="135514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6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5417696" y="4603668"/>
            <a:ext cx="3226316" cy="135514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7" name="Shape 427"/>
          <p:cNvSpPr>
            <a:spLocks noGrp="1"/>
          </p:cNvSpPr>
          <p:nvPr>
            <p:ph type="body" sz="quarter" idx="53" hasCustomPrompt="1"/>
          </p:nvPr>
        </p:nvSpPr>
        <p:spPr>
          <a:xfrm>
            <a:off x="9661559" y="4603668"/>
            <a:ext cx="3226316" cy="135514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8" name="Shape 427"/>
          <p:cNvSpPr>
            <a:spLocks noGrp="1"/>
          </p:cNvSpPr>
          <p:nvPr>
            <p:ph type="body" sz="quarter" idx="54" hasCustomPrompt="1"/>
          </p:nvPr>
        </p:nvSpPr>
        <p:spPr>
          <a:xfrm>
            <a:off x="13478155" y="4601287"/>
            <a:ext cx="3226316" cy="135514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0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4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4103ED30-4CAE-44F6-A18D-4CC5E06330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700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 18"/>
          <p:cNvSpPr/>
          <p:nvPr userDrawn="1"/>
        </p:nvSpPr>
        <p:spPr bwMode="auto">
          <a:xfrm>
            <a:off x="955601" y="1105413"/>
            <a:ext cx="14538345" cy="9183177"/>
          </a:xfrm>
          <a:custGeom>
            <a:avLst/>
            <a:gdLst>
              <a:gd name="connsiteX0" fmla="*/ 4741465 w 9692230"/>
              <a:gd name="connsiteY0" fmla="*/ 0 h 6121173"/>
              <a:gd name="connsiteX1" fmla="*/ 9692230 w 9692230"/>
              <a:gd name="connsiteY1" fmla="*/ 0 h 6121173"/>
              <a:gd name="connsiteX2" fmla="*/ 3558761 w 9692230"/>
              <a:gd name="connsiteY2" fmla="*/ 6121173 h 6121173"/>
              <a:gd name="connsiteX3" fmla="*/ 0 w 9692230"/>
              <a:gd name="connsiteY3" fmla="*/ 6121173 h 6121173"/>
              <a:gd name="connsiteX4" fmla="*/ 0 w 9692230"/>
              <a:gd name="connsiteY4" fmla="*/ 4731958 h 612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92230" h="6121173">
                <a:moveTo>
                  <a:pt x="4741465" y="0"/>
                </a:moveTo>
                <a:lnTo>
                  <a:pt x="9692230" y="0"/>
                </a:lnTo>
                <a:lnTo>
                  <a:pt x="3558761" y="6121173"/>
                </a:lnTo>
                <a:lnTo>
                  <a:pt x="0" y="6121173"/>
                </a:lnTo>
                <a:lnTo>
                  <a:pt x="0" y="4731958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42" hasCustomPrompt="1"/>
          </p:nvPr>
        </p:nvSpPr>
        <p:spPr>
          <a:xfrm>
            <a:off x="3743326" y="1098077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4544676" y="6497053"/>
            <a:ext cx="2164559" cy="21648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 userDrawn="1"/>
        </p:nvCxnSpPr>
        <p:spPr>
          <a:xfrm flipV="1">
            <a:off x="2682419" y="802605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5903118" y="6770938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2682419" y="4872790"/>
            <a:ext cx="3226316" cy="12073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2" name="Рисунок 16"/>
          <p:cNvSpPr>
            <a:spLocks noGrp="1"/>
          </p:cNvSpPr>
          <p:nvPr>
            <p:ph type="pic" sz="quarter" idx="53" hasCustomPrompt="1"/>
          </p:nvPr>
        </p:nvSpPr>
        <p:spPr>
          <a:xfrm>
            <a:off x="9135052" y="1098077"/>
            <a:ext cx="4330820" cy="7311569"/>
          </a:xfrm>
          <a:custGeom>
            <a:avLst/>
            <a:gdLst>
              <a:gd name="connsiteX0" fmla="*/ 2887213 w 2887213"/>
              <a:gd name="connsiteY0" fmla="*/ 0 h 4873627"/>
              <a:gd name="connsiteX1" fmla="*/ 2887213 w 2887213"/>
              <a:gd name="connsiteY1" fmla="*/ 1995393 h 4873627"/>
              <a:gd name="connsiteX2" fmla="*/ 0 w 2887213"/>
              <a:gd name="connsiteY2" fmla="*/ 4873627 h 4873627"/>
              <a:gd name="connsiteX3" fmla="*/ 0 w 2887213"/>
              <a:gd name="connsiteY3" fmla="*/ 2878234 h 48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213" h="4873627">
                <a:moveTo>
                  <a:pt x="2887213" y="0"/>
                </a:moveTo>
                <a:lnTo>
                  <a:pt x="2887213" y="1995393"/>
                </a:lnTo>
                <a:lnTo>
                  <a:pt x="0" y="4873627"/>
                </a:lnTo>
                <a:lnTo>
                  <a:pt x="0" y="287823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5" name="Shape 427"/>
          <p:cNvSpPr>
            <a:spLocks noGrp="1"/>
          </p:cNvSpPr>
          <p:nvPr>
            <p:ph type="body" sz="quarter" idx="54" hasCustomPrompt="1"/>
          </p:nvPr>
        </p:nvSpPr>
        <p:spPr>
          <a:xfrm>
            <a:off x="12399448" y="4872790"/>
            <a:ext cx="3226316" cy="12073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2384883" y="6240225"/>
            <a:ext cx="3240881" cy="2167271"/>
          </a:xfrm>
        </p:spPr>
        <p:txBody>
          <a:bodyPr tIns="109728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2682419" y="6227931"/>
            <a:ext cx="3240881" cy="2167271"/>
          </a:xfrm>
        </p:spPr>
        <p:txBody>
          <a:bodyPr tIns="109728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4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2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57344884-EB1D-4418-A6D1-8B1046A971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7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52" hasCustomPrompt="1"/>
          </p:nvPr>
        </p:nvSpPr>
        <p:spPr>
          <a:xfrm>
            <a:off x="11303794" y="3520032"/>
            <a:ext cx="6986420" cy="13537113"/>
          </a:xfrm>
          <a:custGeom>
            <a:avLst/>
            <a:gdLst>
              <a:gd name="connsiteX0" fmla="*/ 6986420 w 6986420"/>
              <a:gd name="connsiteY0" fmla="*/ 0 h 13537113"/>
              <a:gd name="connsiteX1" fmla="*/ 6986420 w 6986420"/>
              <a:gd name="connsiteY1" fmla="*/ 5152320 h 13537113"/>
              <a:gd name="connsiteX2" fmla="*/ 5388598 w 6986420"/>
              <a:gd name="connsiteY2" fmla="*/ 6768557 h 13537113"/>
              <a:gd name="connsiteX3" fmla="*/ 6986420 w 6986420"/>
              <a:gd name="connsiteY3" fmla="*/ 6768557 h 13537113"/>
              <a:gd name="connsiteX4" fmla="*/ 6986420 w 6986420"/>
              <a:gd name="connsiteY4" fmla="*/ 13537113 h 13537113"/>
              <a:gd name="connsiteX5" fmla="*/ 0 w 6986420"/>
              <a:gd name="connsiteY5" fmla="*/ 6768557 h 13537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86420" h="13537113">
                <a:moveTo>
                  <a:pt x="6986420" y="0"/>
                </a:moveTo>
                <a:lnTo>
                  <a:pt x="6986420" y="5152320"/>
                </a:lnTo>
                <a:lnTo>
                  <a:pt x="5388598" y="6768557"/>
                </a:lnTo>
                <a:lnTo>
                  <a:pt x="6986420" y="6768557"/>
                </a:lnTo>
                <a:lnTo>
                  <a:pt x="6986420" y="13537113"/>
                </a:lnTo>
                <a:lnTo>
                  <a:pt x="0" y="676855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8" name="Рисунок 27"/>
          <p:cNvSpPr>
            <a:spLocks noGrp="1"/>
          </p:cNvSpPr>
          <p:nvPr>
            <p:ph type="pic" sz="quarter" idx="10"/>
          </p:nvPr>
        </p:nvSpPr>
        <p:spPr>
          <a:xfrm>
            <a:off x="-3" y="0"/>
            <a:ext cx="13271174" cy="10288588"/>
          </a:xfrm>
          <a:custGeom>
            <a:avLst/>
            <a:gdLst>
              <a:gd name="connsiteX0" fmla="*/ 0 w 4888626"/>
              <a:gd name="connsiteY0" fmla="*/ 0 h 6858000"/>
              <a:gd name="connsiteX1" fmla="*/ 4888626 w 4888626"/>
              <a:gd name="connsiteY1" fmla="*/ 0 h 6858000"/>
              <a:gd name="connsiteX2" fmla="*/ 1127549 w 4888626"/>
              <a:gd name="connsiteY2" fmla="*/ 6858000 h 6858000"/>
              <a:gd name="connsiteX3" fmla="*/ 0 w 48886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8626" h="6858000">
                <a:moveTo>
                  <a:pt x="0" y="0"/>
                </a:moveTo>
                <a:lnTo>
                  <a:pt x="4888626" y="0"/>
                </a:lnTo>
                <a:lnTo>
                  <a:pt x="112754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vert="horz" wrap="square" anchor="ctr">
            <a:noAutofit/>
          </a:bodyPr>
          <a:lstStyle>
            <a:lvl1pPr marL="0" indent="0" algn="ctr">
              <a:buNone/>
              <a:defRPr sz="1500" baseline="0">
                <a:noFill/>
              </a:defRPr>
            </a:lvl1pPr>
          </a:lstStyle>
          <a:p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14543485" y="1626644"/>
            <a:ext cx="1081088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8065298" y="6768558"/>
            <a:ext cx="4319585" cy="1141728"/>
          </a:xfrm>
        </p:spPr>
        <p:txBody>
          <a:bodyPr lIns="0" tIns="0" rIns="0" bIns="0" anchor="b">
            <a:noAutofit/>
          </a:bodyPr>
          <a:lstStyle>
            <a:lvl1pPr algn="just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teksty</a:t>
            </a:r>
            <a:endParaRPr lang="en-US" dirty="0"/>
          </a:p>
        </p:txBody>
      </p:sp>
      <p:sp>
        <p:nvSpPr>
          <p:cNvPr id="17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8069663" y="8180602"/>
            <a:ext cx="4315220" cy="1025539"/>
          </a:xfrm>
          <a:prstGeom prst="rect">
            <a:avLst/>
          </a:prstGeom>
        </p:spPr>
        <p:txBody>
          <a:bodyPr tIns="36000" anchor="t" anchorCtr="0">
            <a:noAutofit/>
          </a:bodyPr>
          <a:lstStyle>
            <a:lvl1pPr algn="l">
              <a:lnSpc>
                <a:spcPct val="10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Podtytuł</a:t>
            </a:r>
            <a:endParaRPr lang="en-US" dirty="0"/>
          </a:p>
        </p:txBody>
      </p:sp>
      <p:sp>
        <p:nvSpPr>
          <p:cNvPr id="18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0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5543550" y="1850265"/>
            <a:ext cx="4702401" cy="445528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446F682-4C06-4AB5-8DE6-793F75833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10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 20"/>
          <p:cNvSpPr/>
          <p:nvPr userDrawn="1"/>
        </p:nvSpPr>
        <p:spPr bwMode="auto">
          <a:xfrm>
            <a:off x="0" y="-14327"/>
            <a:ext cx="18288000" cy="10302915"/>
          </a:xfrm>
          <a:custGeom>
            <a:avLst/>
            <a:gdLst>
              <a:gd name="connsiteX0" fmla="*/ 6740969 w 12192000"/>
              <a:gd name="connsiteY0" fmla="*/ 0 h 6867550"/>
              <a:gd name="connsiteX1" fmla="*/ 12192000 w 12192000"/>
              <a:gd name="connsiteY1" fmla="*/ 0 h 6867550"/>
              <a:gd name="connsiteX2" fmla="*/ 12192000 w 12192000"/>
              <a:gd name="connsiteY2" fmla="*/ 1584319 h 6867550"/>
              <a:gd name="connsiteX3" fmla="*/ 6898158 w 12192000"/>
              <a:gd name="connsiteY3" fmla="*/ 6867550 h 6867550"/>
              <a:gd name="connsiteX4" fmla="*/ 0 w 12192000"/>
              <a:gd name="connsiteY4" fmla="*/ 6867550 h 6867550"/>
              <a:gd name="connsiteX5" fmla="*/ 0 w 12192000"/>
              <a:gd name="connsiteY5" fmla="*/ 6727455 h 686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67550">
                <a:moveTo>
                  <a:pt x="6740969" y="0"/>
                </a:moveTo>
                <a:lnTo>
                  <a:pt x="12192000" y="0"/>
                </a:lnTo>
                <a:lnTo>
                  <a:pt x="12192000" y="1584319"/>
                </a:lnTo>
                <a:lnTo>
                  <a:pt x="6898158" y="6867550"/>
                </a:lnTo>
                <a:lnTo>
                  <a:pt x="0" y="6867550"/>
                </a:lnTo>
                <a:lnTo>
                  <a:pt x="0" y="6727455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6" name="Рисунок 15"/>
          <p:cNvSpPr>
            <a:spLocks noGrp="1"/>
          </p:cNvSpPr>
          <p:nvPr>
            <p:ph type="pic" sz="quarter" idx="47" hasCustomPrompt="1"/>
          </p:nvPr>
        </p:nvSpPr>
        <p:spPr>
          <a:xfrm>
            <a:off x="2662238" y="2165836"/>
            <a:ext cx="4320780" cy="4602722"/>
          </a:xfrm>
          <a:custGeom>
            <a:avLst/>
            <a:gdLst>
              <a:gd name="connsiteX0" fmla="*/ 1012787 w 2711196"/>
              <a:gd name="connsiteY0" fmla="*/ 0 h 2887663"/>
              <a:gd name="connsiteX1" fmla="*/ 2711196 w 2711196"/>
              <a:gd name="connsiteY1" fmla="*/ 0 h 2887663"/>
              <a:gd name="connsiteX2" fmla="*/ 1 w 2711196"/>
              <a:gd name="connsiteY2" fmla="*/ 2887663 h 2887663"/>
              <a:gd name="connsiteX3" fmla="*/ 0 w 2711196"/>
              <a:gd name="connsiteY3" fmla="*/ 2887663 h 2887663"/>
              <a:gd name="connsiteX4" fmla="*/ 0 w 2711196"/>
              <a:gd name="connsiteY4" fmla="*/ 1078708 h 288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1196" h="2887663">
                <a:moveTo>
                  <a:pt x="1012787" y="0"/>
                </a:moveTo>
                <a:lnTo>
                  <a:pt x="2711196" y="0"/>
                </a:lnTo>
                <a:lnTo>
                  <a:pt x="1" y="2887663"/>
                </a:lnTo>
                <a:lnTo>
                  <a:pt x="0" y="2887663"/>
                </a:lnTo>
                <a:lnTo>
                  <a:pt x="0" y="107870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  <a:p>
            <a:endParaRPr lang="en-US" dirty="0"/>
          </a:p>
        </p:txBody>
      </p:sp>
      <p:sp>
        <p:nvSpPr>
          <p:cNvPr id="7" name="Рисунок 15"/>
          <p:cNvSpPr>
            <a:spLocks noGrp="1"/>
          </p:cNvSpPr>
          <p:nvPr>
            <p:ph type="pic" sz="quarter" idx="48" hasCustomPrompt="1"/>
          </p:nvPr>
        </p:nvSpPr>
        <p:spPr>
          <a:xfrm>
            <a:off x="5904311" y="4111094"/>
            <a:ext cx="3257064" cy="3469596"/>
          </a:xfrm>
          <a:custGeom>
            <a:avLst/>
            <a:gdLst>
              <a:gd name="connsiteX0" fmla="*/ 1012787 w 2711196"/>
              <a:gd name="connsiteY0" fmla="*/ 0 h 2887663"/>
              <a:gd name="connsiteX1" fmla="*/ 2711196 w 2711196"/>
              <a:gd name="connsiteY1" fmla="*/ 0 h 2887663"/>
              <a:gd name="connsiteX2" fmla="*/ 1 w 2711196"/>
              <a:gd name="connsiteY2" fmla="*/ 2887663 h 2887663"/>
              <a:gd name="connsiteX3" fmla="*/ 0 w 2711196"/>
              <a:gd name="connsiteY3" fmla="*/ 2887663 h 2887663"/>
              <a:gd name="connsiteX4" fmla="*/ 0 w 2711196"/>
              <a:gd name="connsiteY4" fmla="*/ 1078708 h 288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1196" h="2887663">
                <a:moveTo>
                  <a:pt x="1012787" y="0"/>
                </a:moveTo>
                <a:lnTo>
                  <a:pt x="2711196" y="0"/>
                </a:lnTo>
                <a:lnTo>
                  <a:pt x="1" y="2887663"/>
                </a:lnTo>
                <a:lnTo>
                  <a:pt x="0" y="2887663"/>
                </a:lnTo>
                <a:lnTo>
                  <a:pt x="0" y="107870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  <a:p>
            <a:endParaRPr lang="en-US" dirty="0"/>
          </a:p>
        </p:txBody>
      </p:sp>
      <p:sp>
        <p:nvSpPr>
          <p:cNvPr id="12" name="Рисунок 15"/>
          <p:cNvSpPr>
            <a:spLocks noGrp="1"/>
          </p:cNvSpPr>
          <p:nvPr>
            <p:ph type="pic" sz="quarter" idx="49" hasCustomPrompt="1"/>
          </p:nvPr>
        </p:nvSpPr>
        <p:spPr>
          <a:xfrm>
            <a:off x="9142811" y="1606507"/>
            <a:ext cx="4066794" cy="4332163"/>
          </a:xfrm>
          <a:custGeom>
            <a:avLst/>
            <a:gdLst>
              <a:gd name="connsiteX0" fmla="*/ 1012787 w 2711196"/>
              <a:gd name="connsiteY0" fmla="*/ 0 h 2887663"/>
              <a:gd name="connsiteX1" fmla="*/ 2711196 w 2711196"/>
              <a:gd name="connsiteY1" fmla="*/ 0 h 2887663"/>
              <a:gd name="connsiteX2" fmla="*/ 1 w 2711196"/>
              <a:gd name="connsiteY2" fmla="*/ 2887663 h 2887663"/>
              <a:gd name="connsiteX3" fmla="*/ 0 w 2711196"/>
              <a:gd name="connsiteY3" fmla="*/ 2887663 h 2887663"/>
              <a:gd name="connsiteX4" fmla="*/ 0 w 2711196"/>
              <a:gd name="connsiteY4" fmla="*/ 1078708 h 288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1196" h="2887663">
                <a:moveTo>
                  <a:pt x="1012787" y="0"/>
                </a:moveTo>
                <a:lnTo>
                  <a:pt x="2711196" y="0"/>
                </a:lnTo>
                <a:lnTo>
                  <a:pt x="1" y="2887663"/>
                </a:lnTo>
                <a:lnTo>
                  <a:pt x="0" y="2887663"/>
                </a:lnTo>
                <a:lnTo>
                  <a:pt x="0" y="107870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  <a:p>
            <a:endParaRPr lang="en-US" dirty="0"/>
          </a:p>
        </p:txBody>
      </p:sp>
      <p:sp>
        <p:nvSpPr>
          <p:cNvPr id="13" name="Рисунок 15"/>
          <p:cNvSpPr>
            <a:spLocks noGrp="1"/>
          </p:cNvSpPr>
          <p:nvPr>
            <p:ph type="pic" sz="quarter" idx="50" hasCustomPrompt="1"/>
          </p:nvPr>
        </p:nvSpPr>
        <p:spPr>
          <a:xfrm>
            <a:off x="12382652" y="2436397"/>
            <a:ext cx="4321667" cy="4603668"/>
          </a:xfrm>
          <a:custGeom>
            <a:avLst/>
            <a:gdLst>
              <a:gd name="connsiteX0" fmla="*/ 1012787 w 2711196"/>
              <a:gd name="connsiteY0" fmla="*/ 0 h 2887663"/>
              <a:gd name="connsiteX1" fmla="*/ 2711196 w 2711196"/>
              <a:gd name="connsiteY1" fmla="*/ 0 h 2887663"/>
              <a:gd name="connsiteX2" fmla="*/ 1 w 2711196"/>
              <a:gd name="connsiteY2" fmla="*/ 2887663 h 2887663"/>
              <a:gd name="connsiteX3" fmla="*/ 0 w 2711196"/>
              <a:gd name="connsiteY3" fmla="*/ 2887663 h 2887663"/>
              <a:gd name="connsiteX4" fmla="*/ 0 w 2711196"/>
              <a:gd name="connsiteY4" fmla="*/ 1078708 h 288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1196" h="2887663">
                <a:moveTo>
                  <a:pt x="1012787" y="0"/>
                </a:moveTo>
                <a:lnTo>
                  <a:pt x="2711196" y="0"/>
                </a:lnTo>
                <a:lnTo>
                  <a:pt x="1" y="2887663"/>
                </a:lnTo>
                <a:lnTo>
                  <a:pt x="0" y="2887663"/>
                </a:lnTo>
                <a:lnTo>
                  <a:pt x="0" y="1078708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  <a:p>
            <a:endParaRPr lang="en-US" dirty="0"/>
          </a:p>
        </p:txBody>
      </p:sp>
      <p:sp>
        <p:nvSpPr>
          <p:cNvPr id="14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2663431" y="7567851"/>
            <a:ext cx="2971904" cy="1615304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spcBef>
                <a:spcPts val="300"/>
              </a:spcBef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5" name="Текст 7"/>
          <p:cNvSpPr>
            <a:spLocks noGrp="1"/>
          </p:cNvSpPr>
          <p:nvPr>
            <p:ph type="body" sz="quarter" idx="51" hasCustomPrompt="1"/>
          </p:nvPr>
        </p:nvSpPr>
        <p:spPr>
          <a:xfrm>
            <a:off x="5904311" y="7567851"/>
            <a:ext cx="2971904" cy="1615304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spcBef>
                <a:spcPts val="300"/>
              </a:spcBef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52" hasCustomPrompt="1"/>
          </p:nvPr>
        </p:nvSpPr>
        <p:spPr>
          <a:xfrm>
            <a:off x="9142811" y="7567851"/>
            <a:ext cx="2971904" cy="1615304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spcBef>
                <a:spcPts val="300"/>
              </a:spcBef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12403448" y="7567851"/>
            <a:ext cx="2971904" cy="1615304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spcBef>
                <a:spcPts val="300"/>
              </a:spcBef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74860ED7-1FBB-4F98-8E53-4A53D82725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4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9"/>
          <p:cNvSpPr/>
          <p:nvPr userDrawn="1"/>
        </p:nvSpPr>
        <p:spPr bwMode="auto">
          <a:xfrm>
            <a:off x="4840181" y="0"/>
            <a:ext cx="13463588" cy="10288588"/>
          </a:xfrm>
          <a:custGeom>
            <a:avLst/>
            <a:gdLst>
              <a:gd name="connsiteX0" fmla="*/ 6869416 w 8975725"/>
              <a:gd name="connsiteY0" fmla="*/ 0 h 6858000"/>
              <a:gd name="connsiteX1" fmla="*/ 8975725 w 8975725"/>
              <a:gd name="connsiteY1" fmla="*/ 0 h 6858000"/>
              <a:gd name="connsiteX2" fmla="*/ 8975725 w 8975725"/>
              <a:gd name="connsiteY2" fmla="*/ 6858000 h 6858000"/>
              <a:gd name="connsiteX3" fmla="*/ 0 w 89757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5725" h="6858000">
                <a:moveTo>
                  <a:pt x="6869416" y="0"/>
                </a:moveTo>
                <a:lnTo>
                  <a:pt x="8975725" y="0"/>
                </a:lnTo>
                <a:lnTo>
                  <a:pt x="8975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51" hasCustomPrompt="1"/>
          </p:nvPr>
        </p:nvSpPr>
        <p:spPr>
          <a:xfrm>
            <a:off x="9144004" y="3"/>
            <a:ext cx="9141592" cy="10288586"/>
          </a:xfrm>
          <a:custGeom>
            <a:avLst/>
            <a:gdLst>
              <a:gd name="connsiteX0" fmla="*/ 2782419 w 9141592"/>
              <a:gd name="connsiteY0" fmla="*/ 0 h 10288586"/>
              <a:gd name="connsiteX1" fmla="*/ 9141592 w 9141592"/>
              <a:gd name="connsiteY1" fmla="*/ 0 h 10288586"/>
              <a:gd name="connsiteX2" fmla="*/ 9141592 w 9141592"/>
              <a:gd name="connsiteY2" fmla="*/ 5454225 h 10288586"/>
              <a:gd name="connsiteX3" fmla="*/ 4292897 w 9141592"/>
              <a:gd name="connsiteY3" fmla="*/ 10288586 h 10288586"/>
              <a:gd name="connsiteX4" fmla="*/ 0 w 9141592"/>
              <a:gd name="connsiteY4" fmla="*/ 10288586 h 10288586"/>
              <a:gd name="connsiteX5" fmla="*/ 0 w 9141592"/>
              <a:gd name="connsiteY5" fmla="*/ 2774194 h 1028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1592" h="10288586">
                <a:moveTo>
                  <a:pt x="2782419" y="0"/>
                </a:moveTo>
                <a:lnTo>
                  <a:pt x="9141592" y="0"/>
                </a:lnTo>
                <a:lnTo>
                  <a:pt x="9141592" y="5454225"/>
                </a:lnTo>
                <a:lnTo>
                  <a:pt x="4292897" y="10288586"/>
                </a:lnTo>
                <a:lnTo>
                  <a:pt x="0" y="10288586"/>
                </a:lnTo>
                <a:lnTo>
                  <a:pt x="0" y="2774194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49" hasCustomPrompt="1"/>
          </p:nvPr>
        </p:nvSpPr>
        <p:spPr>
          <a:xfrm>
            <a:off x="2760089" y="5044716"/>
            <a:ext cx="5656751" cy="650160"/>
          </a:xfrm>
        </p:spPr>
        <p:txBody>
          <a:bodyPr anchor="b">
            <a:noAutofit/>
          </a:bodyPr>
          <a:lstStyle>
            <a:lvl1pPr algn="l">
              <a:lnSpc>
                <a:spcPct val="150000"/>
              </a:lnSpc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8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43" hasCustomPrompt="1"/>
          </p:nvPr>
        </p:nvSpPr>
        <p:spPr>
          <a:xfrm>
            <a:off x="2760086" y="7232119"/>
            <a:ext cx="5656756" cy="650160"/>
          </a:xfrm>
        </p:spPr>
        <p:txBody>
          <a:bodyPr anchor="b">
            <a:noAutofit/>
          </a:bodyPr>
          <a:lstStyle>
            <a:lvl1pPr algn="l">
              <a:lnSpc>
                <a:spcPct val="150000"/>
              </a:lnSpc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6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2760082" y="7931391"/>
            <a:ext cx="5656757" cy="1204432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50" hasCustomPrompt="1"/>
          </p:nvPr>
        </p:nvSpPr>
        <p:spPr>
          <a:xfrm>
            <a:off x="2760084" y="5729698"/>
            <a:ext cx="5656753" cy="1083843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3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9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cxnSp>
        <p:nvCxnSpPr>
          <p:cNvPr id="17" name="Прямая соединительная линия 46"/>
          <p:cNvCxnSpPr/>
          <p:nvPr userDrawn="1"/>
        </p:nvCxnSpPr>
        <p:spPr>
          <a:xfrm flipV="1">
            <a:off x="2760082" y="0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Текст 7"/>
          <p:cNvSpPr>
            <a:spLocks noGrp="1"/>
          </p:cNvSpPr>
          <p:nvPr>
            <p:ph type="body" sz="quarter" idx="52" hasCustomPrompt="1"/>
          </p:nvPr>
        </p:nvSpPr>
        <p:spPr>
          <a:xfrm>
            <a:off x="2760087" y="2843023"/>
            <a:ext cx="5656751" cy="650160"/>
          </a:xfrm>
        </p:spPr>
        <p:txBody>
          <a:bodyPr anchor="b">
            <a:noAutofit/>
          </a:bodyPr>
          <a:lstStyle>
            <a:lvl1pPr algn="l">
              <a:lnSpc>
                <a:spcPct val="150000"/>
              </a:lnSpc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2760082" y="3528005"/>
            <a:ext cx="5656753" cy="1083843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5BCC7A0F-6156-4ACD-9940-8BDD7CEEE5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8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лилиния 17"/>
          <p:cNvSpPr/>
          <p:nvPr userDrawn="1"/>
        </p:nvSpPr>
        <p:spPr bwMode="auto">
          <a:xfrm>
            <a:off x="1" y="0"/>
            <a:ext cx="10336157" cy="10288588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56" hasCustomPrompt="1"/>
          </p:nvPr>
        </p:nvSpPr>
        <p:spPr>
          <a:xfrm>
            <a:off x="16692392" y="8664326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Текст 7"/>
          <p:cNvSpPr>
            <a:spLocks noGrp="1"/>
          </p:cNvSpPr>
          <p:nvPr>
            <p:ph type="body" sz="quarter" idx="37" hasCustomPrompt="1"/>
          </p:nvPr>
        </p:nvSpPr>
        <p:spPr>
          <a:xfrm>
            <a:off x="2592536" y="2654499"/>
            <a:ext cx="6076405" cy="1371335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9" name="Текст 7"/>
          <p:cNvSpPr>
            <a:spLocks noGrp="1"/>
          </p:cNvSpPr>
          <p:nvPr>
            <p:ph type="body" sz="quarter" idx="49" hasCustomPrompt="1"/>
          </p:nvPr>
        </p:nvSpPr>
        <p:spPr>
          <a:xfrm>
            <a:off x="2591345" y="5093276"/>
            <a:ext cx="6076405" cy="1375321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2" name="Текст 7"/>
          <p:cNvSpPr>
            <a:spLocks noGrp="1"/>
          </p:cNvSpPr>
          <p:nvPr>
            <p:ph type="body" sz="quarter" idx="51" hasCustomPrompt="1"/>
          </p:nvPr>
        </p:nvSpPr>
        <p:spPr>
          <a:xfrm>
            <a:off x="2591342" y="7529669"/>
            <a:ext cx="6076405" cy="136434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2" name="Shape 427"/>
          <p:cNvSpPr>
            <a:spLocks noGrp="1"/>
          </p:cNvSpPr>
          <p:nvPr>
            <p:ph type="body" sz="quarter" idx="27" hasCustomPrompt="1"/>
          </p:nvPr>
        </p:nvSpPr>
        <p:spPr>
          <a:xfrm>
            <a:off x="3407750" y="1954975"/>
            <a:ext cx="5260251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3" name="Shape 427"/>
          <p:cNvSpPr>
            <a:spLocks noGrp="1"/>
          </p:cNvSpPr>
          <p:nvPr>
            <p:ph type="body" sz="quarter" idx="48" hasCustomPrompt="1"/>
          </p:nvPr>
        </p:nvSpPr>
        <p:spPr>
          <a:xfrm>
            <a:off x="3406593" y="4394847"/>
            <a:ext cx="5261154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4" name="Shape 427"/>
          <p:cNvSpPr>
            <a:spLocks noGrp="1"/>
          </p:cNvSpPr>
          <p:nvPr>
            <p:ph type="body" sz="quarter" idx="50" hasCustomPrompt="1"/>
          </p:nvPr>
        </p:nvSpPr>
        <p:spPr>
          <a:xfrm>
            <a:off x="3406590" y="6835262"/>
            <a:ext cx="52611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9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1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57" hasCustomPrompt="1"/>
          </p:nvPr>
        </p:nvSpPr>
        <p:spPr>
          <a:xfrm>
            <a:off x="9607494" y="2654499"/>
            <a:ext cx="6076405" cy="1371335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58" hasCustomPrompt="1"/>
          </p:nvPr>
        </p:nvSpPr>
        <p:spPr>
          <a:xfrm>
            <a:off x="9606303" y="5093276"/>
            <a:ext cx="6076405" cy="1375321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59" hasCustomPrompt="1"/>
          </p:nvPr>
        </p:nvSpPr>
        <p:spPr>
          <a:xfrm>
            <a:off x="9606300" y="7529669"/>
            <a:ext cx="6076405" cy="136434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47" name="Shape 427"/>
          <p:cNvSpPr>
            <a:spLocks noGrp="1"/>
          </p:cNvSpPr>
          <p:nvPr>
            <p:ph type="body" sz="quarter" idx="60" hasCustomPrompt="1"/>
          </p:nvPr>
        </p:nvSpPr>
        <p:spPr>
          <a:xfrm>
            <a:off x="10422708" y="1954975"/>
            <a:ext cx="5260251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48" name="Shape 427"/>
          <p:cNvSpPr>
            <a:spLocks noGrp="1"/>
          </p:cNvSpPr>
          <p:nvPr>
            <p:ph type="body" sz="quarter" idx="61" hasCustomPrompt="1"/>
          </p:nvPr>
        </p:nvSpPr>
        <p:spPr>
          <a:xfrm>
            <a:off x="10421551" y="4394847"/>
            <a:ext cx="5261154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49" name="Shape 427"/>
          <p:cNvSpPr>
            <a:spLocks noGrp="1"/>
          </p:cNvSpPr>
          <p:nvPr>
            <p:ph type="body" sz="quarter" idx="62" hasCustomPrompt="1"/>
          </p:nvPr>
        </p:nvSpPr>
        <p:spPr>
          <a:xfrm>
            <a:off x="10421548" y="6835262"/>
            <a:ext cx="52611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7" name="Shape 427">
            <a:extLst>
              <a:ext uri="{FF2B5EF4-FFF2-40B4-BE49-F238E27FC236}">
                <a16:creationId xmlns:a16="http://schemas.microsoft.com/office/drawing/2014/main" id="{B4CAF42C-ECD5-4339-AB32-B032CF49A6B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2591343" y="1954975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01.</a:t>
            </a:r>
            <a:endParaRPr lang="en-US" dirty="0"/>
          </a:p>
        </p:txBody>
      </p:sp>
      <p:sp>
        <p:nvSpPr>
          <p:cNvPr id="30" name="Shape 427">
            <a:extLst>
              <a:ext uri="{FF2B5EF4-FFF2-40B4-BE49-F238E27FC236}">
                <a16:creationId xmlns:a16="http://schemas.microsoft.com/office/drawing/2014/main" id="{6F7FB383-1F03-49FA-9771-5E02220E5837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2591343" y="4394847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02.</a:t>
            </a:r>
            <a:endParaRPr lang="en-US" dirty="0"/>
          </a:p>
        </p:txBody>
      </p:sp>
      <p:sp>
        <p:nvSpPr>
          <p:cNvPr id="31" name="Shape 427">
            <a:extLst>
              <a:ext uri="{FF2B5EF4-FFF2-40B4-BE49-F238E27FC236}">
                <a16:creationId xmlns:a16="http://schemas.microsoft.com/office/drawing/2014/main" id="{0730D891-EB75-4C97-86CF-102469619A76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2591343" y="6834719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03.</a:t>
            </a:r>
            <a:endParaRPr lang="en-US" dirty="0"/>
          </a:p>
        </p:txBody>
      </p:sp>
      <p:sp>
        <p:nvSpPr>
          <p:cNvPr id="33" name="Shape 427">
            <a:extLst>
              <a:ext uri="{FF2B5EF4-FFF2-40B4-BE49-F238E27FC236}">
                <a16:creationId xmlns:a16="http://schemas.microsoft.com/office/drawing/2014/main" id="{48F6CC92-DFE1-4E16-B229-CC6E8809596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606300" y="1954975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04.</a:t>
            </a:r>
            <a:endParaRPr lang="en-US" dirty="0"/>
          </a:p>
        </p:txBody>
      </p:sp>
      <p:sp>
        <p:nvSpPr>
          <p:cNvPr id="34" name="Shape 427">
            <a:extLst>
              <a:ext uri="{FF2B5EF4-FFF2-40B4-BE49-F238E27FC236}">
                <a16:creationId xmlns:a16="http://schemas.microsoft.com/office/drawing/2014/main" id="{21A01C34-A879-4321-8C25-2B89E4D8D63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606300" y="4394847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05.</a:t>
            </a:r>
            <a:endParaRPr lang="en-US" dirty="0"/>
          </a:p>
        </p:txBody>
      </p:sp>
      <p:sp>
        <p:nvSpPr>
          <p:cNvPr id="35" name="Shape 427">
            <a:extLst>
              <a:ext uri="{FF2B5EF4-FFF2-40B4-BE49-F238E27FC236}">
                <a16:creationId xmlns:a16="http://schemas.microsoft.com/office/drawing/2014/main" id="{090FD10B-2065-424F-B8AF-9F50232BEE35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606300" y="6843924"/>
            <a:ext cx="729857" cy="5406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06.</a:t>
            </a:r>
            <a:endParaRPr lang="en-US" dirty="0"/>
          </a:p>
        </p:txBody>
      </p:sp>
      <p:pic>
        <p:nvPicPr>
          <p:cNvPr id="37" name="Obraz 36">
            <a:extLst>
              <a:ext uri="{FF2B5EF4-FFF2-40B4-BE49-F238E27FC236}">
                <a16:creationId xmlns:a16="http://schemas.microsoft.com/office/drawing/2014/main" id="{EF137A6A-09F1-44C5-BAF0-D9064C27E4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2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" y="-3"/>
            <a:ext cx="9143997" cy="10288591"/>
          </a:xfrm>
          <a:custGeom>
            <a:avLst/>
            <a:gdLst>
              <a:gd name="connsiteX0" fmla="*/ 2810548 w 9143997"/>
              <a:gd name="connsiteY0" fmla="*/ 0 h 10288591"/>
              <a:gd name="connsiteX1" fmla="*/ 9143997 w 9143997"/>
              <a:gd name="connsiteY1" fmla="*/ 0 h 10288591"/>
              <a:gd name="connsiteX2" fmla="*/ 9143997 w 9143997"/>
              <a:gd name="connsiteY2" fmla="*/ 10288591 h 10288591"/>
              <a:gd name="connsiteX3" fmla="*/ 0 w 9143997"/>
              <a:gd name="connsiteY3" fmla="*/ 10288591 h 10288591"/>
              <a:gd name="connsiteX4" fmla="*/ 0 w 9143997"/>
              <a:gd name="connsiteY4" fmla="*/ 2802240 h 10288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3997" h="10288591">
                <a:moveTo>
                  <a:pt x="2810548" y="0"/>
                </a:moveTo>
                <a:lnTo>
                  <a:pt x="9143997" y="0"/>
                </a:lnTo>
                <a:lnTo>
                  <a:pt x="9143997" y="10288591"/>
                </a:lnTo>
                <a:lnTo>
                  <a:pt x="0" y="10288591"/>
                </a:lnTo>
                <a:lnTo>
                  <a:pt x="0" y="280224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43" name="Shape 427"/>
          <p:cNvSpPr>
            <a:spLocks noGrp="1"/>
          </p:cNvSpPr>
          <p:nvPr>
            <p:ph type="body" sz="quarter" idx="27" hasCustomPrompt="1"/>
          </p:nvPr>
        </p:nvSpPr>
        <p:spPr>
          <a:xfrm>
            <a:off x="10226282" y="1895769"/>
            <a:ext cx="5859065" cy="5406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5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37" hasCustomPrompt="1"/>
          </p:nvPr>
        </p:nvSpPr>
        <p:spPr>
          <a:xfrm>
            <a:off x="10225088" y="2710951"/>
            <a:ext cx="6479381" cy="1349709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7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Shape 427"/>
          <p:cNvSpPr>
            <a:spLocks noGrp="1"/>
          </p:cNvSpPr>
          <p:nvPr>
            <p:ph type="body" sz="quarter" idx="48" hasCustomPrompt="1"/>
          </p:nvPr>
        </p:nvSpPr>
        <p:spPr>
          <a:xfrm>
            <a:off x="10225091" y="4335641"/>
            <a:ext cx="5859065" cy="5406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5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31" name="Текст 7"/>
          <p:cNvSpPr>
            <a:spLocks noGrp="1"/>
          </p:cNvSpPr>
          <p:nvPr>
            <p:ph type="body" sz="quarter" idx="49" hasCustomPrompt="1"/>
          </p:nvPr>
        </p:nvSpPr>
        <p:spPr>
          <a:xfrm>
            <a:off x="10225088" y="5151249"/>
            <a:ext cx="6478190" cy="1345804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3" name="Shape 427"/>
          <p:cNvSpPr>
            <a:spLocks noGrp="1"/>
          </p:cNvSpPr>
          <p:nvPr>
            <p:ph type="body" sz="quarter" idx="50" hasCustomPrompt="1"/>
          </p:nvPr>
        </p:nvSpPr>
        <p:spPr>
          <a:xfrm>
            <a:off x="10225088" y="6776056"/>
            <a:ext cx="5859065" cy="54062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5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51" hasCustomPrompt="1"/>
          </p:nvPr>
        </p:nvSpPr>
        <p:spPr>
          <a:xfrm>
            <a:off x="10225088" y="7580690"/>
            <a:ext cx="6478187" cy="1355140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0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E8E7F051-F0F5-44B7-878F-CB2379AF14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7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олилиния 9"/>
          <p:cNvSpPr/>
          <p:nvPr userDrawn="1"/>
        </p:nvSpPr>
        <p:spPr bwMode="auto">
          <a:xfrm>
            <a:off x="4824415" y="0"/>
            <a:ext cx="13463588" cy="10288588"/>
          </a:xfrm>
          <a:custGeom>
            <a:avLst/>
            <a:gdLst>
              <a:gd name="connsiteX0" fmla="*/ 6869416 w 8975725"/>
              <a:gd name="connsiteY0" fmla="*/ 0 h 6858000"/>
              <a:gd name="connsiteX1" fmla="*/ 8975725 w 8975725"/>
              <a:gd name="connsiteY1" fmla="*/ 0 h 6858000"/>
              <a:gd name="connsiteX2" fmla="*/ 8975725 w 8975725"/>
              <a:gd name="connsiteY2" fmla="*/ 6858000 h 6858000"/>
              <a:gd name="connsiteX3" fmla="*/ 0 w 89757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5725" h="6858000">
                <a:moveTo>
                  <a:pt x="6869416" y="0"/>
                </a:moveTo>
                <a:lnTo>
                  <a:pt x="8975725" y="0"/>
                </a:lnTo>
                <a:lnTo>
                  <a:pt x="89757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1" hasCustomPrompt="1"/>
          </p:nvPr>
        </p:nvSpPr>
        <p:spPr>
          <a:xfrm>
            <a:off x="14939674" y="5271870"/>
            <a:ext cx="3348326" cy="5021799"/>
          </a:xfrm>
          <a:custGeom>
            <a:avLst/>
            <a:gdLst>
              <a:gd name="connsiteX0" fmla="*/ 3348326 w 3348326"/>
              <a:gd name="connsiteY0" fmla="*/ 0 h 5021799"/>
              <a:gd name="connsiteX1" fmla="*/ 3348326 w 3348326"/>
              <a:gd name="connsiteY1" fmla="*/ 3402720 h 5021799"/>
              <a:gd name="connsiteX2" fmla="*/ 1752718 w 3348326"/>
              <a:gd name="connsiteY2" fmla="*/ 5016718 h 5021799"/>
              <a:gd name="connsiteX3" fmla="*/ 3348326 w 3348326"/>
              <a:gd name="connsiteY3" fmla="*/ 5016718 h 5021799"/>
              <a:gd name="connsiteX4" fmla="*/ 3348326 w 3348326"/>
              <a:gd name="connsiteY4" fmla="*/ 5021799 h 5021799"/>
              <a:gd name="connsiteX5" fmla="*/ 977 w 3348326"/>
              <a:gd name="connsiteY5" fmla="*/ 5021799 h 5021799"/>
              <a:gd name="connsiteX6" fmla="*/ 1311 w 3348326"/>
              <a:gd name="connsiteY6" fmla="*/ 4963895 h 5021799"/>
              <a:gd name="connsiteX7" fmla="*/ 855 w 3348326"/>
              <a:gd name="connsiteY7" fmla="*/ 3372611 h 502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8326" h="5021799">
                <a:moveTo>
                  <a:pt x="3348326" y="0"/>
                </a:moveTo>
                <a:lnTo>
                  <a:pt x="3348326" y="3402720"/>
                </a:lnTo>
                <a:lnTo>
                  <a:pt x="1752718" y="5016718"/>
                </a:lnTo>
                <a:lnTo>
                  <a:pt x="3348326" y="5016718"/>
                </a:lnTo>
                <a:lnTo>
                  <a:pt x="3348326" y="5021799"/>
                </a:lnTo>
                <a:lnTo>
                  <a:pt x="977" y="5021799"/>
                </a:lnTo>
                <a:lnTo>
                  <a:pt x="1311" y="4963895"/>
                </a:lnTo>
                <a:cubicBezTo>
                  <a:pt x="3114" y="4541962"/>
                  <a:pt x="-1924" y="3740297"/>
                  <a:pt x="855" y="3372611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9" name="Рисунок 13"/>
          <p:cNvSpPr>
            <a:spLocks noGrp="1"/>
          </p:cNvSpPr>
          <p:nvPr>
            <p:ph type="pic" sz="quarter" idx="10" hasCustomPrompt="1"/>
          </p:nvPr>
        </p:nvSpPr>
        <p:spPr>
          <a:xfrm>
            <a:off x="-11455" y="0"/>
            <a:ext cx="5863706" cy="8816307"/>
          </a:xfrm>
          <a:custGeom>
            <a:avLst/>
            <a:gdLst>
              <a:gd name="connsiteX0" fmla="*/ 0 w 2159000"/>
              <a:gd name="connsiteY0" fmla="*/ 0 h 3248026"/>
              <a:gd name="connsiteX1" fmla="*/ 2159000 w 2159000"/>
              <a:gd name="connsiteY1" fmla="*/ 0 h 3248026"/>
              <a:gd name="connsiteX2" fmla="*/ 2159000 w 2159000"/>
              <a:gd name="connsiteY2" fmla="*/ 3248026 h 3248026"/>
              <a:gd name="connsiteX3" fmla="*/ 0 w 2159000"/>
              <a:gd name="connsiteY3" fmla="*/ 3248026 h 3248026"/>
              <a:gd name="connsiteX4" fmla="*/ 0 w 215900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42875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23825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5350"/>
              <a:gd name="connsiteY0" fmla="*/ 0 h 3248026"/>
              <a:gd name="connsiteX1" fmla="*/ 2159000 w 2165350"/>
              <a:gd name="connsiteY1" fmla="*/ 0 h 3248026"/>
              <a:gd name="connsiteX2" fmla="*/ 2165350 w 2165350"/>
              <a:gd name="connsiteY2" fmla="*/ 1104901 h 3248026"/>
              <a:gd name="connsiteX3" fmla="*/ 0 w 2165350"/>
              <a:gd name="connsiteY3" fmla="*/ 3248026 h 3248026"/>
              <a:gd name="connsiteX4" fmla="*/ 0 w 2165350"/>
              <a:gd name="connsiteY4" fmla="*/ 0 h 3248026"/>
              <a:gd name="connsiteX0" fmla="*/ 0 w 2160588"/>
              <a:gd name="connsiteY0" fmla="*/ 0 h 3248026"/>
              <a:gd name="connsiteX1" fmla="*/ 2159000 w 2160588"/>
              <a:gd name="connsiteY1" fmla="*/ 0 h 3248026"/>
              <a:gd name="connsiteX2" fmla="*/ 2160588 w 2160588"/>
              <a:gd name="connsiteY2" fmla="*/ 1088232 h 3248026"/>
              <a:gd name="connsiteX3" fmla="*/ 0 w 2160588"/>
              <a:gd name="connsiteY3" fmla="*/ 3248026 h 3248026"/>
              <a:gd name="connsiteX4" fmla="*/ 0 w 2160588"/>
              <a:gd name="connsiteY4" fmla="*/ 0 h 3248026"/>
              <a:gd name="connsiteX0" fmla="*/ 0 w 2160588"/>
              <a:gd name="connsiteY0" fmla="*/ 0 h 3248026"/>
              <a:gd name="connsiteX1" fmla="*/ 2159000 w 2160588"/>
              <a:gd name="connsiteY1" fmla="*/ 0 h 3248026"/>
              <a:gd name="connsiteX2" fmla="*/ 2160588 w 2160588"/>
              <a:gd name="connsiteY2" fmla="*/ 1085851 h 3248026"/>
              <a:gd name="connsiteX3" fmla="*/ 0 w 2160588"/>
              <a:gd name="connsiteY3" fmla="*/ 3248026 h 3248026"/>
              <a:gd name="connsiteX4" fmla="*/ 0 w 2160588"/>
              <a:gd name="connsiteY4" fmla="*/ 0 h 324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588" h="3248026">
                <a:moveTo>
                  <a:pt x="0" y="0"/>
                </a:moveTo>
                <a:lnTo>
                  <a:pt x="2159000" y="0"/>
                </a:lnTo>
                <a:cubicBezTo>
                  <a:pt x="2161117" y="476250"/>
                  <a:pt x="2158471" y="609601"/>
                  <a:pt x="2160588" y="1085851"/>
                </a:cubicBezTo>
                <a:lnTo>
                  <a:pt x="0" y="324802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anchor="ctr"/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5" baseline="0"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3" name="Shape 427"/>
          <p:cNvSpPr>
            <a:spLocks noGrp="1"/>
          </p:cNvSpPr>
          <p:nvPr>
            <p:ph type="body" sz="quarter" idx="41" hasCustomPrompt="1"/>
          </p:nvPr>
        </p:nvSpPr>
        <p:spPr>
          <a:xfrm>
            <a:off x="2662437" y="7127727"/>
            <a:ext cx="3240180" cy="55695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Ikonka nr 1</a:t>
            </a:r>
            <a:endParaRPr lang="en-US" dirty="0"/>
          </a:p>
        </p:txBody>
      </p:sp>
      <p:sp>
        <p:nvSpPr>
          <p:cNvPr id="27" name="Shape 427"/>
          <p:cNvSpPr>
            <a:spLocks noGrp="1"/>
          </p:cNvSpPr>
          <p:nvPr>
            <p:ph type="body" sz="quarter" idx="42" hasCustomPrompt="1"/>
          </p:nvPr>
        </p:nvSpPr>
        <p:spPr>
          <a:xfrm>
            <a:off x="5902617" y="7127727"/>
            <a:ext cx="3240180" cy="55695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Ikonka nr 2</a:t>
            </a:r>
            <a:endParaRPr lang="en-US" dirty="0"/>
          </a:p>
        </p:txBody>
      </p:sp>
      <p:sp>
        <p:nvSpPr>
          <p:cNvPr id="30" name="Shape 427"/>
          <p:cNvSpPr>
            <a:spLocks noGrp="1"/>
          </p:cNvSpPr>
          <p:nvPr>
            <p:ph type="body" sz="quarter" idx="43" hasCustomPrompt="1"/>
          </p:nvPr>
        </p:nvSpPr>
        <p:spPr>
          <a:xfrm>
            <a:off x="9142797" y="7127727"/>
            <a:ext cx="3240180" cy="55695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Ikonka nr 3</a:t>
            </a:r>
            <a:endParaRPr lang="en-US" dirty="0"/>
          </a:p>
        </p:txBody>
      </p:sp>
      <p:sp>
        <p:nvSpPr>
          <p:cNvPr id="32" name="Shape 427"/>
          <p:cNvSpPr>
            <a:spLocks noGrp="1"/>
          </p:cNvSpPr>
          <p:nvPr>
            <p:ph type="body" sz="quarter" idx="44" hasCustomPrompt="1"/>
          </p:nvPr>
        </p:nvSpPr>
        <p:spPr>
          <a:xfrm>
            <a:off x="12382977" y="7127727"/>
            <a:ext cx="3240180" cy="55695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Ikonka nr 4</a:t>
            </a:r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 flipV="1">
            <a:off x="1582341" y="8361751"/>
            <a:ext cx="1114533" cy="1114707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4347687" y="1051146"/>
            <a:ext cx="2645612" cy="2646018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hape 922"/>
          <p:cNvSpPr>
            <a:spLocks noGrp="1"/>
          </p:cNvSpPr>
          <p:nvPr>
            <p:ph type="body" sz="quarter" idx="45" hasCustomPrompt="1"/>
          </p:nvPr>
        </p:nvSpPr>
        <p:spPr>
          <a:xfrm>
            <a:off x="1604292" y="2947226"/>
            <a:ext cx="15073586" cy="2707897"/>
          </a:xfrm>
          <a:prstGeom prst="rect">
            <a:avLst/>
          </a:prstGeom>
        </p:spPr>
        <p:txBody>
          <a:bodyPr lIns="0" tIns="146304" rIns="0" b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0" b="1" spc="-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39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EEBBF6C6-400B-4E87-AC96-E892374AFF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 17"/>
          <p:cNvSpPr/>
          <p:nvPr userDrawn="1"/>
        </p:nvSpPr>
        <p:spPr bwMode="auto">
          <a:xfrm>
            <a:off x="1" y="0"/>
            <a:ext cx="10336157" cy="10288588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4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1595935" y="7321919"/>
            <a:ext cx="4291406" cy="1613910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03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1602685" y="6494997"/>
            <a:ext cx="4284656" cy="54506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06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7015118" y="7321920"/>
            <a:ext cx="4291406" cy="1613909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07" name="Shape 427"/>
          <p:cNvSpPr>
            <a:spLocks noGrp="1"/>
          </p:cNvSpPr>
          <p:nvPr>
            <p:ph type="body" sz="quarter" idx="55" hasCustomPrompt="1"/>
          </p:nvPr>
        </p:nvSpPr>
        <p:spPr>
          <a:xfrm>
            <a:off x="6984209" y="6499435"/>
            <a:ext cx="4322316" cy="5406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10" name="Текст 7"/>
          <p:cNvSpPr>
            <a:spLocks noGrp="1"/>
          </p:cNvSpPr>
          <p:nvPr>
            <p:ph type="body" sz="quarter" idx="58" hasCustomPrompt="1"/>
          </p:nvPr>
        </p:nvSpPr>
        <p:spPr>
          <a:xfrm>
            <a:off x="12406229" y="7311565"/>
            <a:ext cx="4291406" cy="1624263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11" name="Shape 427"/>
          <p:cNvSpPr>
            <a:spLocks noGrp="1"/>
          </p:cNvSpPr>
          <p:nvPr>
            <p:ph type="body" sz="quarter" idx="59" hasCustomPrompt="1"/>
          </p:nvPr>
        </p:nvSpPr>
        <p:spPr>
          <a:xfrm>
            <a:off x="12384884" y="6494997"/>
            <a:ext cx="4312752" cy="54506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60" hasCustomPrompt="1"/>
          </p:nvPr>
        </p:nvSpPr>
        <p:spPr>
          <a:xfrm>
            <a:off x="1595935" y="3636823"/>
            <a:ext cx="4291406" cy="1613910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0" name="Shape 427"/>
          <p:cNvSpPr>
            <a:spLocks noGrp="1"/>
          </p:cNvSpPr>
          <p:nvPr>
            <p:ph type="body" sz="quarter" idx="61" hasCustomPrompt="1"/>
          </p:nvPr>
        </p:nvSpPr>
        <p:spPr>
          <a:xfrm>
            <a:off x="1602685" y="2809901"/>
            <a:ext cx="4284656" cy="54506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1" name="Текст 7"/>
          <p:cNvSpPr>
            <a:spLocks noGrp="1"/>
          </p:cNvSpPr>
          <p:nvPr>
            <p:ph type="body" sz="quarter" idx="62" hasCustomPrompt="1"/>
          </p:nvPr>
        </p:nvSpPr>
        <p:spPr>
          <a:xfrm>
            <a:off x="7015118" y="3636824"/>
            <a:ext cx="4291406" cy="1613909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5" name="Shape 427"/>
          <p:cNvSpPr>
            <a:spLocks noGrp="1"/>
          </p:cNvSpPr>
          <p:nvPr>
            <p:ph type="body" sz="quarter" idx="63" hasCustomPrompt="1"/>
          </p:nvPr>
        </p:nvSpPr>
        <p:spPr>
          <a:xfrm>
            <a:off x="6984209" y="2814339"/>
            <a:ext cx="4322316" cy="54062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7" name="Текст 7"/>
          <p:cNvSpPr>
            <a:spLocks noGrp="1"/>
          </p:cNvSpPr>
          <p:nvPr>
            <p:ph type="body" sz="quarter" idx="64" hasCustomPrompt="1"/>
          </p:nvPr>
        </p:nvSpPr>
        <p:spPr>
          <a:xfrm>
            <a:off x="12406229" y="3626469"/>
            <a:ext cx="4291406" cy="1624263"/>
          </a:xfrm>
        </p:spPr>
        <p:txBody>
          <a:bodyPr tIns="0">
            <a:noAutofit/>
          </a:bodyPr>
          <a:lstStyle>
            <a:lvl1pPr algn="ctr">
              <a:lnSpc>
                <a:spcPct val="150000"/>
              </a:lnSpc>
              <a:defRPr sz="1500" b="0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8" name="Shape 427"/>
          <p:cNvSpPr>
            <a:spLocks noGrp="1"/>
          </p:cNvSpPr>
          <p:nvPr>
            <p:ph type="body" sz="quarter" idx="65" hasCustomPrompt="1"/>
          </p:nvPr>
        </p:nvSpPr>
        <p:spPr>
          <a:xfrm>
            <a:off x="12384884" y="2809901"/>
            <a:ext cx="4312752" cy="54506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ctr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6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4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DD15FCC3-FF45-4130-A640-B4EE0A0B07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2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 17"/>
          <p:cNvSpPr/>
          <p:nvPr userDrawn="1"/>
        </p:nvSpPr>
        <p:spPr bwMode="auto">
          <a:xfrm>
            <a:off x="0" y="0"/>
            <a:ext cx="10336157" cy="10288588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4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4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35AA5875-98D2-479D-939D-EC9FCBD271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7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32"/>
          <p:cNvSpPr/>
          <p:nvPr userDrawn="1"/>
        </p:nvSpPr>
        <p:spPr>
          <a:xfrm>
            <a:off x="4826795" y="0"/>
            <a:ext cx="4317206" cy="10288588"/>
          </a:xfrm>
          <a:custGeom>
            <a:avLst/>
            <a:gdLst>
              <a:gd name="connsiteX0" fmla="*/ 0 w 4317206"/>
              <a:gd name="connsiteY0" fmla="*/ 0 h 10288588"/>
              <a:gd name="connsiteX1" fmla="*/ 4317206 w 4317206"/>
              <a:gd name="connsiteY1" fmla="*/ 0 h 10288588"/>
              <a:gd name="connsiteX2" fmla="*/ 4317206 w 4317206"/>
              <a:gd name="connsiteY2" fmla="*/ 8463342 h 10288588"/>
              <a:gd name="connsiteX3" fmla="*/ 2512756 w 4317206"/>
              <a:gd name="connsiteY3" fmla="*/ 10288588 h 10288588"/>
              <a:gd name="connsiteX4" fmla="*/ 0 w 4317206"/>
              <a:gd name="connsiteY4" fmla="*/ 10288588 h 1028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206" h="10288588">
                <a:moveTo>
                  <a:pt x="0" y="0"/>
                </a:moveTo>
                <a:lnTo>
                  <a:pt x="4317206" y="0"/>
                </a:lnTo>
                <a:lnTo>
                  <a:pt x="4317206" y="8463342"/>
                </a:lnTo>
                <a:lnTo>
                  <a:pt x="2512756" y="10288588"/>
                </a:lnTo>
                <a:lnTo>
                  <a:pt x="0" y="10288588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137115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3"/>
          </a:p>
        </p:txBody>
      </p:sp>
      <p:cxnSp>
        <p:nvCxnSpPr>
          <p:cNvPr id="25" name="Прямая соединительная линия 24"/>
          <p:cNvCxnSpPr/>
          <p:nvPr userDrawn="1"/>
        </p:nvCxnSpPr>
        <p:spPr>
          <a:xfrm flipH="1">
            <a:off x="1047750" y="5673013"/>
            <a:ext cx="3221832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 userDrawn="1"/>
        </p:nvCxnSpPr>
        <p:spPr>
          <a:xfrm flipH="1">
            <a:off x="5367338" y="5673013"/>
            <a:ext cx="3224213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 userDrawn="1"/>
        </p:nvCxnSpPr>
        <p:spPr>
          <a:xfrm flipH="1">
            <a:off x="9698833" y="5673013"/>
            <a:ext cx="3221831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 userDrawn="1"/>
        </p:nvCxnSpPr>
        <p:spPr>
          <a:xfrm flipH="1">
            <a:off x="14016038" y="5673013"/>
            <a:ext cx="3224213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Shape 427"/>
          <p:cNvSpPr>
            <a:spLocks noGrp="1"/>
          </p:cNvSpPr>
          <p:nvPr>
            <p:ph type="body" sz="quarter" idx="44" hasCustomPrompt="1"/>
          </p:nvPr>
        </p:nvSpPr>
        <p:spPr>
          <a:xfrm>
            <a:off x="1047768" y="4328019"/>
            <a:ext cx="3222939" cy="8119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cena1</a:t>
            </a:r>
            <a:endParaRPr lang="ru-RU" dirty="0"/>
          </a:p>
        </p:txBody>
      </p:sp>
      <p:sp>
        <p:nvSpPr>
          <p:cNvPr id="59" name="Текст 40"/>
          <p:cNvSpPr>
            <a:spLocks noGrp="1"/>
          </p:cNvSpPr>
          <p:nvPr>
            <p:ph type="body" sz="quarter" idx="50" hasCustomPrompt="1"/>
          </p:nvPr>
        </p:nvSpPr>
        <p:spPr>
          <a:xfrm>
            <a:off x="1041443" y="5244858"/>
            <a:ext cx="3232228" cy="271035"/>
          </a:xfr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6pPr algn="ctr">
              <a:defRPr/>
            </a:lvl6pPr>
          </a:lstStyle>
          <a:p>
            <a:pPr lvl="0"/>
            <a:r>
              <a:rPr lang="pl-PL" dirty="0"/>
              <a:t>Cena netto</a:t>
            </a:r>
            <a:endParaRPr lang="ru-RU" dirty="0"/>
          </a:p>
        </p:txBody>
      </p:sp>
      <p:sp>
        <p:nvSpPr>
          <p:cNvPr id="64" name="Shape 427"/>
          <p:cNvSpPr>
            <a:spLocks noGrp="1"/>
          </p:cNvSpPr>
          <p:nvPr>
            <p:ph type="body" sz="quarter" idx="30" hasCustomPrompt="1"/>
          </p:nvPr>
        </p:nvSpPr>
        <p:spPr>
          <a:xfrm>
            <a:off x="1047768" y="3519394"/>
            <a:ext cx="3232653" cy="8208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Wersja produktu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36" hasCustomPrompt="1"/>
          </p:nvPr>
        </p:nvSpPr>
        <p:spPr>
          <a:xfrm>
            <a:off x="1041443" y="6196305"/>
            <a:ext cx="3240180" cy="97640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9" name="Shape 922"/>
          <p:cNvSpPr>
            <a:spLocks noGrp="1"/>
          </p:cNvSpPr>
          <p:nvPr>
            <p:ph type="body" sz="quarter" idx="53" hasCustomPrompt="1"/>
          </p:nvPr>
        </p:nvSpPr>
        <p:spPr>
          <a:xfrm>
            <a:off x="1047770" y="1623822"/>
            <a:ext cx="7553239" cy="81749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Inne wersje / cennik</a:t>
            </a:r>
            <a:endParaRPr lang="en-US" dirty="0"/>
          </a:p>
        </p:txBody>
      </p:sp>
      <p:sp>
        <p:nvSpPr>
          <p:cNvPr id="48" name="Shape 427"/>
          <p:cNvSpPr>
            <a:spLocks noGrp="1"/>
          </p:cNvSpPr>
          <p:nvPr>
            <p:ph type="body" sz="quarter" idx="54" hasCustomPrompt="1"/>
          </p:nvPr>
        </p:nvSpPr>
        <p:spPr>
          <a:xfrm>
            <a:off x="5368358" y="4328502"/>
            <a:ext cx="3222939" cy="8119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cena2</a:t>
            </a:r>
            <a:endParaRPr lang="ru-RU" dirty="0"/>
          </a:p>
        </p:txBody>
      </p:sp>
      <p:sp>
        <p:nvSpPr>
          <p:cNvPr id="49" name="Текст 40"/>
          <p:cNvSpPr>
            <a:spLocks noGrp="1"/>
          </p:cNvSpPr>
          <p:nvPr>
            <p:ph type="body" sz="quarter" idx="55" hasCustomPrompt="1"/>
          </p:nvPr>
        </p:nvSpPr>
        <p:spPr>
          <a:xfrm>
            <a:off x="5366470" y="5245341"/>
            <a:ext cx="3227789" cy="271035"/>
          </a:xfr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6pPr algn="ctr">
              <a:defRPr/>
            </a:lvl6pPr>
          </a:lstStyle>
          <a:p>
            <a:pPr lvl="0"/>
            <a:r>
              <a:rPr lang="pl-PL" dirty="0"/>
              <a:t>Cena netto</a:t>
            </a:r>
            <a:endParaRPr lang="ru-RU" dirty="0"/>
          </a:p>
        </p:txBody>
      </p:sp>
      <p:sp>
        <p:nvSpPr>
          <p:cNvPr id="50" name="Shape 427"/>
          <p:cNvSpPr>
            <a:spLocks noGrp="1"/>
          </p:cNvSpPr>
          <p:nvPr>
            <p:ph type="body" sz="quarter" idx="56" hasCustomPrompt="1"/>
          </p:nvPr>
        </p:nvSpPr>
        <p:spPr>
          <a:xfrm>
            <a:off x="5368356" y="3519877"/>
            <a:ext cx="3232653" cy="8208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Wersja produktu</a:t>
            </a:r>
            <a:endParaRPr lang="en-US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57" hasCustomPrompt="1"/>
          </p:nvPr>
        </p:nvSpPr>
        <p:spPr>
          <a:xfrm>
            <a:off x="5362032" y="6196788"/>
            <a:ext cx="3240180" cy="97640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69" name="Shape 427"/>
          <p:cNvSpPr>
            <a:spLocks noGrp="1"/>
          </p:cNvSpPr>
          <p:nvPr>
            <p:ph type="body" sz="quarter" idx="58" hasCustomPrompt="1"/>
          </p:nvPr>
        </p:nvSpPr>
        <p:spPr>
          <a:xfrm>
            <a:off x="9698592" y="4328502"/>
            <a:ext cx="3222939" cy="8119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5400" b="1" strike="noStrike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cena3</a:t>
            </a:r>
            <a:endParaRPr lang="ru-RU" dirty="0"/>
          </a:p>
        </p:txBody>
      </p:sp>
      <p:sp>
        <p:nvSpPr>
          <p:cNvPr id="70" name="Текст 40"/>
          <p:cNvSpPr>
            <a:spLocks noGrp="1"/>
          </p:cNvSpPr>
          <p:nvPr>
            <p:ph type="body" sz="quarter" idx="59" hasCustomPrompt="1"/>
          </p:nvPr>
        </p:nvSpPr>
        <p:spPr>
          <a:xfrm>
            <a:off x="9697125" y="5245341"/>
            <a:ext cx="3227370" cy="271035"/>
          </a:xfr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6pPr algn="ctr">
              <a:defRPr/>
            </a:lvl6pPr>
          </a:lstStyle>
          <a:p>
            <a:pPr lvl="0"/>
            <a:r>
              <a:rPr lang="pl-PL" dirty="0"/>
              <a:t>Cena netto</a:t>
            </a:r>
            <a:endParaRPr lang="ru-RU" dirty="0"/>
          </a:p>
        </p:txBody>
      </p:sp>
      <p:sp>
        <p:nvSpPr>
          <p:cNvPr id="71" name="Shape 427"/>
          <p:cNvSpPr>
            <a:spLocks noGrp="1"/>
          </p:cNvSpPr>
          <p:nvPr>
            <p:ph type="body" sz="quarter" idx="60" hasCustomPrompt="1"/>
          </p:nvPr>
        </p:nvSpPr>
        <p:spPr>
          <a:xfrm>
            <a:off x="9698592" y="3519877"/>
            <a:ext cx="3232653" cy="8208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Wersja produktu</a:t>
            </a:r>
            <a:endParaRPr lang="en-US" dirty="0"/>
          </a:p>
        </p:txBody>
      </p:sp>
      <p:sp>
        <p:nvSpPr>
          <p:cNvPr id="72" name="Текст 7"/>
          <p:cNvSpPr>
            <a:spLocks noGrp="1"/>
          </p:cNvSpPr>
          <p:nvPr>
            <p:ph type="body" sz="quarter" idx="61" hasCustomPrompt="1"/>
          </p:nvPr>
        </p:nvSpPr>
        <p:spPr>
          <a:xfrm>
            <a:off x="9692266" y="6196788"/>
            <a:ext cx="3240180" cy="97640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75" name="Shape 427"/>
          <p:cNvSpPr>
            <a:spLocks noGrp="1"/>
          </p:cNvSpPr>
          <p:nvPr>
            <p:ph type="body" sz="quarter" idx="62" hasCustomPrompt="1"/>
          </p:nvPr>
        </p:nvSpPr>
        <p:spPr>
          <a:xfrm>
            <a:off x="14017226" y="4328502"/>
            <a:ext cx="3222939" cy="8119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54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cena4</a:t>
            </a:r>
            <a:endParaRPr lang="ru-RU" dirty="0"/>
          </a:p>
        </p:txBody>
      </p:sp>
      <p:sp>
        <p:nvSpPr>
          <p:cNvPr id="76" name="Текст 40"/>
          <p:cNvSpPr>
            <a:spLocks noGrp="1"/>
          </p:cNvSpPr>
          <p:nvPr>
            <p:ph type="body" sz="quarter" idx="63" hasCustomPrompt="1"/>
          </p:nvPr>
        </p:nvSpPr>
        <p:spPr>
          <a:xfrm>
            <a:off x="14026666" y="5245341"/>
            <a:ext cx="3232228" cy="271035"/>
          </a:xfrm>
        </p:spPr>
        <p:txBody>
          <a:bodyPr anchor="ctr">
            <a:noAutofit/>
          </a:bodyPr>
          <a:lstStyle>
            <a:lvl1pPr algn="l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6pPr algn="ctr">
              <a:defRPr/>
            </a:lvl6pPr>
          </a:lstStyle>
          <a:p>
            <a:pPr lvl="0"/>
            <a:r>
              <a:rPr lang="pl-PL" dirty="0"/>
              <a:t>Cena netto</a:t>
            </a:r>
            <a:endParaRPr lang="ru-RU" dirty="0"/>
          </a:p>
        </p:txBody>
      </p:sp>
      <p:sp>
        <p:nvSpPr>
          <p:cNvPr id="77" name="Shape 427"/>
          <p:cNvSpPr>
            <a:spLocks noGrp="1"/>
          </p:cNvSpPr>
          <p:nvPr>
            <p:ph type="body" sz="quarter" idx="64" hasCustomPrompt="1"/>
          </p:nvPr>
        </p:nvSpPr>
        <p:spPr>
          <a:xfrm>
            <a:off x="14017226" y="3519877"/>
            <a:ext cx="3232653" cy="82080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Wersja produktu</a:t>
            </a:r>
            <a:endParaRPr lang="en-US" dirty="0"/>
          </a:p>
        </p:txBody>
      </p:sp>
      <p:sp>
        <p:nvSpPr>
          <p:cNvPr id="78" name="Текст 7"/>
          <p:cNvSpPr>
            <a:spLocks noGrp="1"/>
          </p:cNvSpPr>
          <p:nvPr>
            <p:ph type="body" sz="quarter" idx="65" hasCustomPrompt="1"/>
          </p:nvPr>
        </p:nvSpPr>
        <p:spPr>
          <a:xfrm>
            <a:off x="14010900" y="6196788"/>
            <a:ext cx="3240180" cy="976408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Полилиния 39">
            <a:hlinkClick r:id="" action="ppaction://noaction" highlightClick="1"/>
          </p:cNvPr>
          <p:cNvSpPr/>
          <p:nvPr userDrawn="1"/>
        </p:nvSpPr>
        <p:spPr>
          <a:xfrm>
            <a:off x="1041443" y="8426273"/>
            <a:ext cx="1940510" cy="540877"/>
          </a:xfrm>
          <a:custGeom>
            <a:avLst/>
            <a:gdLst>
              <a:gd name="connsiteX0" fmla="*/ 359569 w 2559383"/>
              <a:gd name="connsiteY0" fmla="*/ 0 h 719138"/>
              <a:gd name="connsiteX1" fmla="*/ 364324 w 2559383"/>
              <a:gd name="connsiteY1" fmla="*/ 479 h 719138"/>
              <a:gd name="connsiteX2" fmla="*/ 364324 w 2559383"/>
              <a:gd name="connsiteY2" fmla="*/ 0 h 719138"/>
              <a:gd name="connsiteX3" fmla="*/ 2185911 w 2559383"/>
              <a:gd name="connsiteY3" fmla="*/ 0 h 719138"/>
              <a:gd name="connsiteX4" fmla="*/ 2185911 w 2559383"/>
              <a:gd name="connsiteY4" fmla="*/ 1402 h 719138"/>
              <a:gd name="connsiteX5" fmla="*/ 2199814 w 2559383"/>
              <a:gd name="connsiteY5" fmla="*/ 0 h 719138"/>
              <a:gd name="connsiteX6" fmla="*/ 2559383 w 2559383"/>
              <a:gd name="connsiteY6" fmla="*/ 359569 h 719138"/>
              <a:gd name="connsiteX7" fmla="*/ 2199814 w 2559383"/>
              <a:gd name="connsiteY7" fmla="*/ 719138 h 719138"/>
              <a:gd name="connsiteX8" fmla="*/ 2185911 w 2559383"/>
              <a:gd name="connsiteY8" fmla="*/ 717736 h 719138"/>
              <a:gd name="connsiteX9" fmla="*/ 2185911 w 2559383"/>
              <a:gd name="connsiteY9" fmla="*/ 719138 h 719138"/>
              <a:gd name="connsiteX10" fmla="*/ 364324 w 2559383"/>
              <a:gd name="connsiteY10" fmla="*/ 719138 h 719138"/>
              <a:gd name="connsiteX11" fmla="*/ 364324 w 2559383"/>
              <a:gd name="connsiteY11" fmla="*/ 718659 h 719138"/>
              <a:gd name="connsiteX12" fmla="*/ 359569 w 2559383"/>
              <a:gd name="connsiteY12" fmla="*/ 719138 h 719138"/>
              <a:gd name="connsiteX13" fmla="*/ 0 w 2559383"/>
              <a:gd name="connsiteY13" fmla="*/ 359569 h 719138"/>
              <a:gd name="connsiteX14" fmla="*/ 359569 w 2559383"/>
              <a:gd name="connsiteY14" fmla="*/ 0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59383" h="719138">
                <a:moveTo>
                  <a:pt x="359569" y="0"/>
                </a:moveTo>
                <a:lnTo>
                  <a:pt x="364324" y="479"/>
                </a:lnTo>
                <a:lnTo>
                  <a:pt x="364324" y="0"/>
                </a:lnTo>
                <a:lnTo>
                  <a:pt x="2185911" y="0"/>
                </a:lnTo>
                <a:lnTo>
                  <a:pt x="2185911" y="1402"/>
                </a:lnTo>
                <a:lnTo>
                  <a:pt x="2199814" y="0"/>
                </a:lnTo>
                <a:cubicBezTo>
                  <a:pt x="2398398" y="0"/>
                  <a:pt x="2559383" y="160985"/>
                  <a:pt x="2559383" y="359569"/>
                </a:cubicBezTo>
                <a:cubicBezTo>
                  <a:pt x="2559383" y="558153"/>
                  <a:pt x="2398398" y="719138"/>
                  <a:pt x="2199814" y="719138"/>
                </a:cubicBezTo>
                <a:lnTo>
                  <a:pt x="2185911" y="717736"/>
                </a:lnTo>
                <a:lnTo>
                  <a:pt x="2185911" y="719138"/>
                </a:lnTo>
                <a:lnTo>
                  <a:pt x="364324" y="719138"/>
                </a:lnTo>
                <a:lnTo>
                  <a:pt x="364324" y="718659"/>
                </a:lnTo>
                <a:lnTo>
                  <a:pt x="359569" y="719138"/>
                </a:lnTo>
                <a:cubicBezTo>
                  <a:pt x="160985" y="719138"/>
                  <a:pt x="0" y="558153"/>
                  <a:pt x="0" y="359569"/>
                </a:cubicBezTo>
                <a:cubicBezTo>
                  <a:pt x="0" y="160985"/>
                  <a:pt x="160985" y="0"/>
                  <a:pt x="35956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3" b="0" dirty="0">
                <a:solidFill>
                  <a:schemeClr val="bg1"/>
                </a:solidFill>
                <a:latin typeface="+mj-lt"/>
              </a:rPr>
              <a:t>Zamów</a:t>
            </a:r>
            <a:endParaRPr lang="en-US" sz="1353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Полилиния 40">
            <a:hlinkClick r:id="" action="ppaction://noaction" highlightClick="1"/>
          </p:cNvPr>
          <p:cNvSpPr/>
          <p:nvPr userDrawn="1"/>
        </p:nvSpPr>
        <p:spPr>
          <a:xfrm>
            <a:off x="5366471" y="8394953"/>
            <a:ext cx="1940510" cy="540877"/>
          </a:xfrm>
          <a:custGeom>
            <a:avLst/>
            <a:gdLst>
              <a:gd name="connsiteX0" fmla="*/ 359569 w 2559383"/>
              <a:gd name="connsiteY0" fmla="*/ 0 h 719138"/>
              <a:gd name="connsiteX1" fmla="*/ 364324 w 2559383"/>
              <a:gd name="connsiteY1" fmla="*/ 479 h 719138"/>
              <a:gd name="connsiteX2" fmla="*/ 364324 w 2559383"/>
              <a:gd name="connsiteY2" fmla="*/ 0 h 719138"/>
              <a:gd name="connsiteX3" fmla="*/ 2185911 w 2559383"/>
              <a:gd name="connsiteY3" fmla="*/ 0 h 719138"/>
              <a:gd name="connsiteX4" fmla="*/ 2185911 w 2559383"/>
              <a:gd name="connsiteY4" fmla="*/ 1402 h 719138"/>
              <a:gd name="connsiteX5" fmla="*/ 2199814 w 2559383"/>
              <a:gd name="connsiteY5" fmla="*/ 0 h 719138"/>
              <a:gd name="connsiteX6" fmla="*/ 2559383 w 2559383"/>
              <a:gd name="connsiteY6" fmla="*/ 359569 h 719138"/>
              <a:gd name="connsiteX7" fmla="*/ 2199814 w 2559383"/>
              <a:gd name="connsiteY7" fmla="*/ 719138 h 719138"/>
              <a:gd name="connsiteX8" fmla="*/ 2185911 w 2559383"/>
              <a:gd name="connsiteY8" fmla="*/ 717736 h 719138"/>
              <a:gd name="connsiteX9" fmla="*/ 2185911 w 2559383"/>
              <a:gd name="connsiteY9" fmla="*/ 719138 h 719138"/>
              <a:gd name="connsiteX10" fmla="*/ 364324 w 2559383"/>
              <a:gd name="connsiteY10" fmla="*/ 719138 h 719138"/>
              <a:gd name="connsiteX11" fmla="*/ 364324 w 2559383"/>
              <a:gd name="connsiteY11" fmla="*/ 718659 h 719138"/>
              <a:gd name="connsiteX12" fmla="*/ 359569 w 2559383"/>
              <a:gd name="connsiteY12" fmla="*/ 719138 h 719138"/>
              <a:gd name="connsiteX13" fmla="*/ 0 w 2559383"/>
              <a:gd name="connsiteY13" fmla="*/ 359569 h 719138"/>
              <a:gd name="connsiteX14" fmla="*/ 359569 w 2559383"/>
              <a:gd name="connsiteY14" fmla="*/ 0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59383" h="719138">
                <a:moveTo>
                  <a:pt x="359569" y="0"/>
                </a:moveTo>
                <a:lnTo>
                  <a:pt x="364324" y="479"/>
                </a:lnTo>
                <a:lnTo>
                  <a:pt x="364324" y="0"/>
                </a:lnTo>
                <a:lnTo>
                  <a:pt x="2185911" y="0"/>
                </a:lnTo>
                <a:lnTo>
                  <a:pt x="2185911" y="1402"/>
                </a:lnTo>
                <a:lnTo>
                  <a:pt x="2199814" y="0"/>
                </a:lnTo>
                <a:cubicBezTo>
                  <a:pt x="2398398" y="0"/>
                  <a:pt x="2559383" y="160985"/>
                  <a:pt x="2559383" y="359569"/>
                </a:cubicBezTo>
                <a:cubicBezTo>
                  <a:pt x="2559383" y="558153"/>
                  <a:pt x="2398398" y="719138"/>
                  <a:pt x="2199814" y="719138"/>
                </a:cubicBezTo>
                <a:lnTo>
                  <a:pt x="2185911" y="717736"/>
                </a:lnTo>
                <a:lnTo>
                  <a:pt x="2185911" y="719138"/>
                </a:lnTo>
                <a:lnTo>
                  <a:pt x="364324" y="719138"/>
                </a:lnTo>
                <a:lnTo>
                  <a:pt x="364324" y="718659"/>
                </a:lnTo>
                <a:lnTo>
                  <a:pt x="359569" y="719138"/>
                </a:lnTo>
                <a:cubicBezTo>
                  <a:pt x="160985" y="719138"/>
                  <a:pt x="0" y="558153"/>
                  <a:pt x="0" y="359569"/>
                </a:cubicBezTo>
                <a:cubicBezTo>
                  <a:pt x="0" y="160985"/>
                  <a:pt x="160985" y="0"/>
                  <a:pt x="3595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3" b="0" dirty="0">
                <a:solidFill>
                  <a:schemeClr val="bg1"/>
                </a:solidFill>
                <a:latin typeface="+mj-lt"/>
              </a:rPr>
              <a:t>Zamów</a:t>
            </a:r>
            <a:endParaRPr lang="en-US" sz="1353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Полилиния 41">
            <a:hlinkClick r:id="" action="ppaction://noaction" highlightClick="1"/>
          </p:cNvPr>
          <p:cNvSpPr/>
          <p:nvPr userDrawn="1"/>
        </p:nvSpPr>
        <p:spPr>
          <a:xfrm>
            <a:off x="9689990" y="8426272"/>
            <a:ext cx="1940510" cy="540877"/>
          </a:xfrm>
          <a:custGeom>
            <a:avLst/>
            <a:gdLst>
              <a:gd name="connsiteX0" fmla="*/ 359569 w 2559383"/>
              <a:gd name="connsiteY0" fmla="*/ 0 h 719138"/>
              <a:gd name="connsiteX1" fmla="*/ 364324 w 2559383"/>
              <a:gd name="connsiteY1" fmla="*/ 479 h 719138"/>
              <a:gd name="connsiteX2" fmla="*/ 364324 w 2559383"/>
              <a:gd name="connsiteY2" fmla="*/ 0 h 719138"/>
              <a:gd name="connsiteX3" fmla="*/ 2185911 w 2559383"/>
              <a:gd name="connsiteY3" fmla="*/ 0 h 719138"/>
              <a:gd name="connsiteX4" fmla="*/ 2185911 w 2559383"/>
              <a:gd name="connsiteY4" fmla="*/ 1402 h 719138"/>
              <a:gd name="connsiteX5" fmla="*/ 2199814 w 2559383"/>
              <a:gd name="connsiteY5" fmla="*/ 0 h 719138"/>
              <a:gd name="connsiteX6" fmla="*/ 2559383 w 2559383"/>
              <a:gd name="connsiteY6" fmla="*/ 359569 h 719138"/>
              <a:gd name="connsiteX7" fmla="*/ 2199814 w 2559383"/>
              <a:gd name="connsiteY7" fmla="*/ 719138 h 719138"/>
              <a:gd name="connsiteX8" fmla="*/ 2185911 w 2559383"/>
              <a:gd name="connsiteY8" fmla="*/ 717736 h 719138"/>
              <a:gd name="connsiteX9" fmla="*/ 2185911 w 2559383"/>
              <a:gd name="connsiteY9" fmla="*/ 719138 h 719138"/>
              <a:gd name="connsiteX10" fmla="*/ 364324 w 2559383"/>
              <a:gd name="connsiteY10" fmla="*/ 719138 h 719138"/>
              <a:gd name="connsiteX11" fmla="*/ 364324 w 2559383"/>
              <a:gd name="connsiteY11" fmla="*/ 718659 h 719138"/>
              <a:gd name="connsiteX12" fmla="*/ 359569 w 2559383"/>
              <a:gd name="connsiteY12" fmla="*/ 719138 h 719138"/>
              <a:gd name="connsiteX13" fmla="*/ 0 w 2559383"/>
              <a:gd name="connsiteY13" fmla="*/ 359569 h 719138"/>
              <a:gd name="connsiteX14" fmla="*/ 359569 w 2559383"/>
              <a:gd name="connsiteY14" fmla="*/ 0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59383" h="719138">
                <a:moveTo>
                  <a:pt x="359569" y="0"/>
                </a:moveTo>
                <a:lnTo>
                  <a:pt x="364324" y="479"/>
                </a:lnTo>
                <a:lnTo>
                  <a:pt x="364324" y="0"/>
                </a:lnTo>
                <a:lnTo>
                  <a:pt x="2185911" y="0"/>
                </a:lnTo>
                <a:lnTo>
                  <a:pt x="2185911" y="1402"/>
                </a:lnTo>
                <a:lnTo>
                  <a:pt x="2199814" y="0"/>
                </a:lnTo>
                <a:cubicBezTo>
                  <a:pt x="2398398" y="0"/>
                  <a:pt x="2559383" y="160985"/>
                  <a:pt x="2559383" y="359569"/>
                </a:cubicBezTo>
                <a:cubicBezTo>
                  <a:pt x="2559383" y="558153"/>
                  <a:pt x="2398398" y="719138"/>
                  <a:pt x="2199814" y="719138"/>
                </a:cubicBezTo>
                <a:lnTo>
                  <a:pt x="2185911" y="717736"/>
                </a:lnTo>
                <a:lnTo>
                  <a:pt x="2185911" y="719138"/>
                </a:lnTo>
                <a:lnTo>
                  <a:pt x="364324" y="719138"/>
                </a:lnTo>
                <a:lnTo>
                  <a:pt x="364324" y="718659"/>
                </a:lnTo>
                <a:lnTo>
                  <a:pt x="359569" y="719138"/>
                </a:lnTo>
                <a:cubicBezTo>
                  <a:pt x="160985" y="719138"/>
                  <a:pt x="0" y="558153"/>
                  <a:pt x="0" y="359569"/>
                </a:cubicBezTo>
                <a:cubicBezTo>
                  <a:pt x="0" y="160985"/>
                  <a:pt x="160985" y="0"/>
                  <a:pt x="35956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3" b="0" dirty="0">
                <a:solidFill>
                  <a:schemeClr val="bg1"/>
                </a:solidFill>
                <a:latin typeface="+mj-lt"/>
              </a:rPr>
              <a:t>Zamów</a:t>
            </a:r>
            <a:endParaRPr lang="en-US" sz="1353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Полилиния 42">
            <a:hlinkClick r:id="" action="ppaction://noaction" highlightClick="1"/>
          </p:cNvPr>
          <p:cNvSpPr/>
          <p:nvPr userDrawn="1"/>
        </p:nvSpPr>
        <p:spPr>
          <a:xfrm>
            <a:off x="14016038" y="8394953"/>
            <a:ext cx="1940510" cy="540877"/>
          </a:xfrm>
          <a:custGeom>
            <a:avLst/>
            <a:gdLst>
              <a:gd name="connsiteX0" fmla="*/ 359569 w 2559383"/>
              <a:gd name="connsiteY0" fmla="*/ 0 h 719138"/>
              <a:gd name="connsiteX1" fmla="*/ 364324 w 2559383"/>
              <a:gd name="connsiteY1" fmla="*/ 479 h 719138"/>
              <a:gd name="connsiteX2" fmla="*/ 364324 w 2559383"/>
              <a:gd name="connsiteY2" fmla="*/ 0 h 719138"/>
              <a:gd name="connsiteX3" fmla="*/ 2185911 w 2559383"/>
              <a:gd name="connsiteY3" fmla="*/ 0 h 719138"/>
              <a:gd name="connsiteX4" fmla="*/ 2185911 w 2559383"/>
              <a:gd name="connsiteY4" fmla="*/ 1402 h 719138"/>
              <a:gd name="connsiteX5" fmla="*/ 2199814 w 2559383"/>
              <a:gd name="connsiteY5" fmla="*/ 0 h 719138"/>
              <a:gd name="connsiteX6" fmla="*/ 2559383 w 2559383"/>
              <a:gd name="connsiteY6" fmla="*/ 359569 h 719138"/>
              <a:gd name="connsiteX7" fmla="*/ 2199814 w 2559383"/>
              <a:gd name="connsiteY7" fmla="*/ 719138 h 719138"/>
              <a:gd name="connsiteX8" fmla="*/ 2185911 w 2559383"/>
              <a:gd name="connsiteY8" fmla="*/ 717736 h 719138"/>
              <a:gd name="connsiteX9" fmla="*/ 2185911 w 2559383"/>
              <a:gd name="connsiteY9" fmla="*/ 719138 h 719138"/>
              <a:gd name="connsiteX10" fmla="*/ 364324 w 2559383"/>
              <a:gd name="connsiteY10" fmla="*/ 719138 h 719138"/>
              <a:gd name="connsiteX11" fmla="*/ 364324 w 2559383"/>
              <a:gd name="connsiteY11" fmla="*/ 718659 h 719138"/>
              <a:gd name="connsiteX12" fmla="*/ 359569 w 2559383"/>
              <a:gd name="connsiteY12" fmla="*/ 719138 h 719138"/>
              <a:gd name="connsiteX13" fmla="*/ 0 w 2559383"/>
              <a:gd name="connsiteY13" fmla="*/ 359569 h 719138"/>
              <a:gd name="connsiteX14" fmla="*/ 359569 w 2559383"/>
              <a:gd name="connsiteY14" fmla="*/ 0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59383" h="719138">
                <a:moveTo>
                  <a:pt x="359569" y="0"/>
                </a:moveTo>
                <a:lnTo>
                  <a:pt x="364324" y="479"/>
                </a:lnTo>
                <a:lnTo>
                  <a:pt x="364324" y="0"/>
                </a:lnTo>
                <a:lnTo>
                  <a:pt x="2185911" y="0"/>
                </a:lnTo>
                <a:lnTo>
                  <a:pt x="2185911" y="1402"/>
                </a:lnTo>
                <a:lnTo>
                  <a:pt x="2199814" y="0"/>
                </a:lnTo>
                <a:cubicBezTo>
                  <a:pt x="2398398" y="0"/>
                  <a:pt x="2559383" y="160985"/>
                  <a:pt x="2559383" y="359569"/>
                </a:cubicBezTo>
                <a:cubicBezTo>
                  <a:pt x="2559383" y="558153"/>
                  <a:pt x="2398398" y="719138"/>
                  <a:pt x="2199814" y="719138"/>
                </a:cubicBezTo>
                <a:lnTo>
                  <a:pt x="2185911" y="717736"/>
                </a:lnTo>
                <a:lnTo>
                  <a:pt x="2185911" y="719138"/>
                </a:lnTo>
                <a:lnTo>
                  <a:pt x="364324" y="719138"/>
                </a:lnTo>
                <a:lnTo>
                  <a:pt x="364324" y="718659"/>
                </a:lnTo>
                <a:lnTo>
                  <a:pt x="359569" y="719138"/>
                </a:lnTo>
                <a:cubicBezTo>
                  <a:pt x="160985" y="719138"/>
                  <a:pt x="0" y="558153"/>
                  <a:pt x="0" y="359569"/>
                </a:cubicBezTo>
                <a:cubicBezTo>
                  <a:pt x="0" y="160985"/>
                  <a:pt x="160985" y="0"/>
                  <a:pt x="35956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3" b="0" dirty="0">
                <a:solidFill>
                  <a:schemeClr val="bg1"/>
                </a:solidFill>
                <a:latin typeface="+mj-lt"/>
              </a:rPr>
              <a:t>Zamów</a:t>
            </a:r>
            <a:endParaRPr lang="en-US" sz="1353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8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DDB5A7CB-07E9-4214-9E8B-49A228C118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2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олилиния 14"/>
          <p:cNvSpPr/>
          <p:nvPr userDrawn="1"/>
        </p:nvSpPr>
        <p:spPr bwMode="auto">
          <a:xfrm>
            <a:off x="1" y="0"/>
            <a:ext cx="10336157" cy="10288588"/>
          </a:xfrm>
          <a:custGeom>
            <a:avLst/>
            <a:gdLst>
              <a:gd name="connsiteX0" fmla="*/ 0 w 6890771"/>
              <a:gd name="connsiteY0" fmla="*/ 0 h 6858000"/>
              <a:gd name="connsiteX1" fmla="*/ 6890771 w 6890771"/>
              <a:gd name="connsiteY1" fmla="*/ 0 h 6858000"/>
              <a:gd name="connsiteX2" fmla="*/ 18997 w 6890771"/>
              <a:gd name="connsiteY2" fmla="*/ 6858000 h 6858000"/>
              <a:gd name="connsiteX3" fmla="*/ 0 w 68907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0771" h="6858000">
                <a:moveTo>
                  <a:pt x="0" y="0"/>
                </a:moveTo>
                <a:lnTo>
                  <a:pt x="6890771" y="0"/>
                </a:lnTo>
                <a:lnTo>
                  <a:pt x="1899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42" name="Рисунок 13"/>
          <p:cNvSpPr>
            <a:spLocks noGrp="1"/>
          </p:cNvSpPr>
          <p:nvPr>
            <p:ph type="pic" sz="quarter" idx="39"/>
          </p:nvPr>
        </p:nvSpPr>
        <p:spPr>
          <a:xfrm>
            <a:off x="2682086" y="5446896"/>
            <a:ext cx="7561223" cy="7634353"/>
          </a:xfrm>
          <a:prstGeom prst="rect">
            <a:avLst/>
          </a:prstGeom>
          <a:solidFill>
            <a:schemeClr val="bg1">
              <a:alpha val="10000"/>
            </a:schemeClr>
          </a:solidFill>
          <a:ln w="3175">
            <a:solidFill>
              <a:schemeClr val="bg1">
                <a:alpha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505" baseline="0"/>
            </a:lvl1pPr>
          </a:lstStyle>
          <a:p>
            <a:endParaRPr lang="en-US" dirty="0"/>
          </a:p>
        </p:txBody>
      </p:sp>
      <p:sp>
        <p:nvSpPr>
          <p:cNvPr id="18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3209926" y="2035751"/>
            <a:ext cx="3251321" cy="5743534"/>
          </a:xfrm>
          <a:prstGeom prst="rect">
            <a:avLst/>
          </a:prstGeom>
          <a:solidFill>
            <a:schemeClr val="bg1">
              <a:alpha val="10000"/>
            </a:schemeClr>
          </a:solidFill>
          <a:ln w="3175">
            <a:solidFill>
              <a:schemeClr val="bg1">
                <a:alpha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505" baseline="0"/>
            </a:lvl1pPr>
          </a:lstStyle>
          <a:p>
            <a:endParaRPr lang="en-US" dirty="0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14380653" y="1557204"/>
            <a:ext cx="942087" cy="68589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3"/>
          </a:p>
        </p:txBody>
      </p:sp>
      <p:sp>
        <p:nvSpPr>
          <p:cNvPr id="38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127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6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601225" y="1026690"/>
            <a:ext cx="7542777" cy="79340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1601224" y="2451144"/>
            <a:ext cx="7542777" cy="1466370"/>
          </a:xfrm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ru-RU" dirty="0"/>
          </a:p>
        </p:txBody>
      </p:sp>
      <p:sp>
        <p:nvSpPr>
          <p:cNvPr id="68" name="Shape 427"/>
          <p:cNvSpPr>
            <a:spLocks noGrp="1"/>
          </p:cNvSpPr>
          <p:nvPr>
            <p:ph type="body" sz="quarter" idx="51" hasCustomPrompt="1"/>
          </p:nvPr>
        </p:nvSpPr>
        <p:spPr>
          <a:xfrm>
            <a:off x="1601224" y="1930857"/>
            <a:ext cx="7542777" cy="451940"/>
          </a:xfrm>
          <a:prstGeom prst="rect">
            <a:avLst/>
          </a:prstGeom>
        </p:spPr>
        <p:txBody>
          <a:bodyPr lIns="0" rIns="0" bIns="0" anchor="b" anchorCtr="0">
            <a:no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lid</a:t>
            </a:r>
            <a:endParaRPr lang="en-US" dirty="0"/>
          </a:p>
        </p:txBody>
      </p:sp>
      <p:sp>
        <p:nvSpPr>
          <p:cNvPr id="34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50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6E3D29FE-67E7-4CBE-B5F0-E941E54947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7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2_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 21"/>
          <p:cNvSpPr/>
          <p:nvPr userDrawn="1"/>
        </p:nvSpPr>
        <p:spPr bwMode="auto">
          <a:xfrm flipH="1" flipV="1">
            <a:off x="2" y="-1"/>
            <a:ext cx="4171948" cy="4165657"/>
          </a:xfrm>
          <a:custGeom>
            <a:avLst/>
            <a:gdLst>
              <a:gd name="connsiteX0" fmla="*/ 4652951 w 4652951"/>
              <a:gd name="connsiteY0" fmla="*/ 4645218 h 4645218"/>
              <a:gd name="connsiteX1" fmla="*/ 0 w 4652951"/>
              <a:gd name="connsiteY1" fmla="*/ 4645218 h 4645218"/>
              <a:gd name="connsiteX2" fmla="*/ 4652951 w 4652951"/>
              <a:gd name="connsiteY2" fmla="*/ 0 h 464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2951" h="4645218">
                <a:moveTo>
                  <a:pt x="4652951" y="4645218"/>
                </a:moveTo>
                <a:lnTo>
                  <a:pt x="0" y="4645218"/>
                </a:lnTo>
                <a:lnTo>
                  <a:pt x="4652951" y="0"/>
                </a:lnTo>
                <a:close/>
              </a:path>
            </a:pathLst>
          </a:custGeom>
          <a:solidFill>
            <a:schemeClr val="tx1">
              <a:alpha val="2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0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594151" y="7813791"/>
            <a:ext cx="1068088" cy="1536670"/>
          </a:xfrm>
          <a:prstGeom prst="rect">
            <a:avLst/>
          </a:prstGeom>
        </p:spPr>
        <p:txBody>
          <a:bodyPr lIns="0" tIns="0" rIns="0" anchor="t" anchorCtr="0">
            <a:norm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04</a:t>
            </a:r>
            <a:endParaRPr lang="en-US" dirty="0"/>
          </a:p>
        </p:txBody>
      </p:sp>
      <p:sp>
        <p:nvSpPr>
          <p:cNvPr id="11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2756834" y="7813791"/>
            <a:ext cx="5400675" cy="1536666"/>
          </a:xfrm>
        </p:spPr>
        <p:txBody>
          <a:bodyPr lIns="0" tIns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ru-RU" dirty="0"/>
          </a:p>
        </p:txBody>
      </p:sp>
      <p:sp>
        <p:nvSpPr>
          <p:cNvPr id="53" name="Shape 427"/>
          <p:cNvSpPr>
            <a:spLocks noGrp="1"/>
          </p:cNvSpPr>
          <p:nvPr>
            <p:ph type="body" sz="quarter" idx="53" hasCustomPrompt="1"/>
          </p:nvPr>
        </p:nvSpPr>
        <p:spPr>
          <a:xfrm>
            <a:off x="1594151" y="4259379"/>
            <a:ext cx="1068088" cy="1536661"/>
          </a:xfrm>
          <a:prstGeom prst="rect">
            <a:avLst/>
          </a:prstGeom>
        </p:spPr>
        <p:txBody>
          <a:bodyPr lIns="0" tIns="0" rIns="0" anchor="t" anchorCtr="0">
            <a:norm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02</a:t>
            </a:r>
            <a:endParaRPr lang="en-US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2756835" y="4254970"/>
            <a:ext cx="5400675" cy="1536661"/>
          </a:xfrm>
        </p:spPr>
        <p:txBody>
          <a:bodyPr lIns="0" tIns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ru-RU" dirty="0"/>
          </a:p>
        </p:txBody>
      </p:sp>
      <p:sp>
        <p:nvSpPr>
          <p:cNvPr id="59" name="Shape 427"/>
          <p:cNvSpPr>
            <a:spLocks noGrp="1"/>
          </p:cNvSpPr>
          <p:nvPr>
            <p:ph type="body" sz="quarter" idx="57" hasCustomPrompt="1"/>
          </p:nvPr>
        </p:nvSpPr>
        <p:spPr>
          <a:xfrm>
            <a:off x="1585792" y="6036584"/>
            <a:ext cx="1076447" cy="1536665"/>
          </a:xfrm>
          <a:prstGeom prst="rect">
            <a:avLst/>
          </a:prstGeom>
        </p:spPr>
        <p:txBody>
          <a:bodyPr lIns="0" tIns="0" rIns="0" anchor="t" anchorCtr="0">
            <a:norm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03</a:t>
            </a:r>
            <a:endParaRPr lang="en-US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58" hasCustomPrompt="1"/>
          </p:nvPr>
        </p:nvSpPr>
        <p:spPr>
          <a:xfrm>
            <a:off x="2756834" y="6034379"/>
            <a:ext cx="5400675" cy="1536665"/>
          </a:xfrm>
        </p:spPr>
        <p:txBody>
          <a:bodyPr lIns="0" tIns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ru-RU" dirty="0"/>
          </a:p>
        </p:txBody>
      </p:sp>
      <p:sp>
        <p:nvSpPr>
          <p:cNvPr id="61" name="Shape 427"/>
          <p:cNvSpPr>
            <a:spLocks noGrp="1"/>
          </p:cNvSpPr>
          <p:nvPr>
            <p:ph type="body" sz="quarter" idx="59" hasCustomPrompt="1"/>
          </p:nvPr>
        </p:nvSpPr>
        <p:spPr>
          <a:xfrm>
            <a:off x="1591744" y="2506347"/>
            <a:ext cx="1070495" cy="1508296"/>
          </a:xfrm>
          <a:prstGeom prst="rect">
            <a:avLst/>
          </a:prstGeom>
        </p:spPr>
        <p:txBody>
          <a:bodyPr lIns="0" tIns="0" rIns="0" anchor="t" anchorCtr="0">
            <a:normAutofit/>
          </a:bodyPr>
          <a:lstStyle>
            <a:lvl1pPr algn="l">
              <a:lnSpc>
                <a:spcPct val="150000"/>
              </a:lnSpc>
              <a:defRPr sz="1500" b="1" spc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01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60" hasCustomPrompt="1"/>
          </p:nvPr>
        </p:nvSpPr>
        <p:spPr>
          <a:xfrm>
            <a:off x="2756834" y="2506326"/>
            <a:ext cx="5400675" cy="1500559"/>
          </a:xfrm>
        </p:spPr>
        <p:txBody>
          <a:bodyPr lIns="0" tIns="0" rIns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ru-RU" dirty="0"/>
          </a:p>
        </p:txBody>
      </p:sp>
      <p:sp>
        <p:nvSpPr>
          <p:cNvPr id="3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Shape 427"/>
          <p:cNvSpPr>
            <a:spLocks noGrp="1"/>
          </p:cNvSpPr>
          <p:nvPr>
            <p:ph type="body" sz="quarter" idx="61" hasCustomPrompt="1"/>
          </p:nvPr>
        </p:nvSpPr>
        <p:spPr>
          <a:xfrm>
            <a:off x="3771422" y="530586"/>
            <a:ext cx="10773255" cy="1511797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ctr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31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3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1EFFBC0E-7FD0-487D-82CF-2428BE8496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6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B04B593-EC4C-433D-AC78-6375CB9229BF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-9525" y="0"/>
            <a:ext cx="18297525" cy="10288588"/>
          </a:xfrm>
        </p:spPr>
        <p:txBody>
          <a:bodyPr/>
          <a:lstStyle/>
          <a:p>
            <a:endParaRPr lang="pl-PL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Прямая соединительная линия 25"/>
          <p:cNvCxnSpPr/>
          <p:nvPr userDrawn="1"/>
        </p:nvCxnSpPr>
        <p:spPr>
          <a:xfrm flipV="1">
            <a:off x="11174100" y="2327228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7"/>
          <p:cNvSpPr>
            <a:spLocks noGrp="1"/>
          </p:cNvSpPr>
          <p:nvPr>
            <p:ph type="body" sz="quarter" idx="39" hasCustomPrompt="1"/>
          </p:nvPr>
        </p:nvSpPr>
        <p:spPr>
          <a:xfrm rot="18900000">
            <a:off x="9146906" y="5987132"/>
            <a:ext cx="4727497" cy="2377781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35" name="Shape 427"/>
          <p:cNvSpPr>
            <a:spLocks noGrp="1"/>
          </p:cNvSpPr>
          <p:nvPr>
            <p:ph type="body" sz="quarter" idx="51" hasCustomPrompt="1"/>
          </p:nvPr>
        </p:nvSpPr>
        <p:spPr>
          <a:xfrm rot="18900000">
            <a:off x="7733503" y="5322791"/>
            <a:ext cx="4727498" cy="937727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1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1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E387EFA-ACBA-4154-B1AF-5AFDD7ADA5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7072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21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0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23"/>
          <p:cNvSpPr>
            <a:spLocks noGrp="1"/>
          </p:cNvSpPr>
          <p:nvPr>
            <p:ph type="pic" sz="quarter" idx="43" hasCustomPrompt="1"/>
          </p:nvPr>
        </p:nvSpPr>
        <p:spPr>
          <a:xfrm>
            <a:off x="11303794" y="-6768557"/>
            <a:ext cx="6986420" cy="13537114"/>
          </a:xfrm>
          <a:custGeom>
            <a:avLst/>
            <a:gdLst>
              <a:gd name="connsiteX0" fmla="*/ 8949988 w 8949988"/>
              <a:gd name="connsiteY0" fmla="*/ 0 h 4818744"/>
              <a:gd name="connsiteX1" fmla="*/ 8949988 w 8949988"/>
              <a:gd name="connsiteY1" fmla="*/ 4818744 h 4818744"/>
              <a:gd name="connsiteX2" fmla="*/ 0 w 8949988"/>
              <a:gd name="connsiteY2" fmla="*/ 2409372 h 481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49988" h="4818744">
                <a:moveTo>
                  <a:pt x="8949988" y="0"/>
                </a:moveTo>
                <a:lnTo>
                  <a:pt x="8949988" y="4818744"/>
                </a:lnTo>
                <a:lnTo>
                  <a:pt x="0" y="2409372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Прямая соединительная линия 25"/>
          <p:cNvCxnSpPr/>
          <p:nvPr userDrawn="1"/>
        </p:nvCxnSpPr>
        <p:spPr>
          <a:xfrm flipV="1">
            <a:off x="10825904" y="2693955"/>
            <a:ext cx="3248025" cy="3248525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Текст 7"/>
          <p:cNvSpPr>
            <a:spLocks noGrp="1"/>
          </p:cNvSpPr>
          <p:nvPr>
            <p:ph type="body" sz="quarter" idx="39" hasCustomPrompt="1"/>
          </p:nvPr>
        </p:nvSpPr>
        <p:spPr>
          <a:xfrm rot="18900000">
            <a:off x="9146906" y="5987132"/>
            <a:ext cx="4727497" cy="2377781"/>
          </a:xfrm>
        </p:spPr>
        <p:txBody>
          <a:bodyPr tIns="0">
            <a:noAutofit/>
          </a:bodyPr>
          <a:lstStyle>
            <a:lvl1pPr algn="l">
              <a:lnSpc>
                <a:spcPct val="150000"/>
              </a:lnSpc>
              <a:defRPr sz="1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4834608" y="269124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 userDrawn="1"/>
        </p:nvCxnSpPr>
        <p:spPr>
          <a:xfrm flipV="1">
            <a:off x="3753518" y="8935828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hape 427"/>
          <p:cNvSpPr>
            <a:spLocks noGrp="1"/>
          </p:cNvSpPr>
          <p:nvPr>
            <p:ph type="body" sz="quarter" idx="51" hasCustomPrompt="1"/>
          </p:nvPr>
        </p:nvSpPr>
        <p:spPr>
          <a:xfrm rot="18900000">
            <a:off x="7733503" y="5322791"/>
            <a:ext cx="4727498" cy="937727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Tutaj wklej lid</a:t>
            </a:r>
            <a:endParaRPr lang="en-US" dirty="0"/>
          </a:p>
        </p:txBody>
      </p:sp>
      <p:sp>
        <p:nvSpPr>
          <p:cNvPr id="19" name="Shape 922"/>
          <p:cNvSpPr>
            <a:spLocks noGrp="1"/>
          </p:cNvSpPr>
          <p:nvPr>
            <p:ph type="body" sz="quarter" idx="44" hasCustomPrompt="1"/>
          </p:nvPr>
        </p:nvSpPr>
        <p:spPr>
          <a:xfrm rot="18900000">
            <a:off x="-1250089" y="3536344"/>
            <a:ext cx="15073586" cy="2707897"/>
          </a:xfrm>
          <a:prstGeom prst="rect">
            <a:avLst/>
          </a:prstGeom>
        </p:spPr>
        <p:txBody>
          <a:bodyPr lIns="0" tIns="146304" rIns="0" b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0" b="1" spc="-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1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1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3B2A4C68-1B72-4072-93E1-A770CF4B44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17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Прямая соединительная линия 25"/>
          <p:cNvCxnSpPr/>
          <p:nvPr userDrawn="1"/>
        </p:nvCxnSpPr>
        <p:spPr>
          <a:xfrm flipV="1">
            <a:off x="3736182" y="0"/>
            <a:ext cx="5107785" cy="5108572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 userDrawn="1"/>
        </p:nvCxnSpPr>
        <p:spPr>
          <a:xfrm flipV="1">
            <a:off x="1574008" y="1876714"/>
            <a:ext cx="831059" cy="831187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 userDrawn="1"/>
        </p:nvCxnSpPr>
        <p:spPr>
          <a:xfrm flipV="1">
            <a:off x="15379700" y="1027730"/>
            <a:ext cx="1890486" cy="189077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8057299" y="2686411"/>
            <a:ext cx="8647166" cy="288500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81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4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8062912" y="5896442"/>
            <a:ext cx="8641553" cy="2227256"/>
          </a:xfrm>
        </p:spPr>
        <p:txBody>
          <a:bodyPr tIns="0">
            <a:noAutofit/>
          </a:bodyPr>
          <a:lstStyle>
            <a:lvl1pPr algn="just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7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8057299" y="8448727"/>
            <a:ext cx="8647169" cy="729891"/>
          </a:xfrm>
        </p:spPr>
        <p:txBody>
          <a:bodyPr tIns="0" anchor="ctr">
            <a:noAutofit/>
          </a:bodyPr>
          <a:lstStyle>
            <a:lvl1pPr algn="l">
              <a:lnSpc>
                <a:spcPct val="100000"/>
              </a:lnSpc>
              <a:defRPr sz="2100" b="1" spc="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lid</a:t>
            </a:r>
            <a:endParaRPr lang="en-US" dirty="0"/>
          </a:p>
        </p:txBody>
      </p:sp>
      <p:sp>
        <p:nvSpPr>
          <p:cNvPr id="15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11" name="Shape 427"/>
          <p:cNvSpPr>
            <a:spLocks noGrp="1"/>
          </p:cNvSpPr>
          <p:nvPr>
            <p:ph type="body" sz="quarter" idx="54" hasCustomPrompt="1"/>
          </p:nvPr>
        </p:nvSpPr>
        <p:spPr>
          <a:xfrm>
            <a:off x="8057299" y="1567053"/>
            <a:ext cx="8647166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29" name="Symbol zastępczy obrazu 28">
            <a:extLst>
              <a:ext uri="{FF2B5EF4-FFF2-40B4-BE49-F238E27FC236}">
                <a16:creationId xmlns:a16="http://schemas.microsoft.com/office/drawing/2014/main" id="{2AE63150-52E3-4FA0-B5A8-377C42E385F4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0" y="1109970"/>
            <a:ext cx="8843967" cy="9178618"/>
          </a:xfrm>
          <a:prstGeom prst="rtTriangle">
            <a:avLst/>
          </a:prstGeom>
          <a:solidFill>
            <a:srgbClr val="F2F2F2"/>
          </a:solidFill>
        </p:spPr>
        <p:txBody>
          <a:bodyPr/>
          <a:lstStyle/>
          <a:p>
            <a:endParaRPr lang="pl-PL" dirty="0"/>
          </a:p>
        </p:txBody>
      </p:sp>
      <p:pic>
        <p:nvPicPr>
          <p:cNvPr id="33" name="Obraz 32">
            <a:extLst>
              <a:ext uri="{FF2B5EF4-FFF2-40B4-BE49-F238E27FC236}">
                <a16:creationId xmlns:a16="http://schemas.microsoft.com/office/drawing/2014/main" id="{DB266855-9D33-4967-8A21-61D7251765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81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8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5903120" y="3241868"/>
            <a:ext cx="6481763" cy="3791535"/>
          </a:xfrm>
        </p:spPr>
        <p:txBody>
          <a:bodyPr anchor="ctr" anchorCtr="0">
            <a:noAutofit/>
          </a:bodyPr>
          <a:lstStyle>
            <a:lvl1pPr algn="ctr">
              <a:lnSpc>
                <a:spcPct val="150000"/>
              </a:lnSpc>
              <a:defRPr sz="3000" b="1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Mały tytuł</a:t>
            </a:r>
            <a:endParaRPr lang="en-US" dirty="0"/>
          </a:p>
        </p:txBody>
      </p:sp>
      <p:sp>
        <p:nvSpPr>
          <p:cNvPr id="39" name="Полилиния 38">
            <a:hlinkClick r:id="" action="ppaction://noaction" highlightClick="1"/>
          </p:cNvPr>
          <p:cNvSpPr/>
          <p:nvPr userDrawn="1"/>
        </p:nvSpPr>
        <p:spPr>
          <a:xfrm>
            <a:off x="8173744" y="7310251"/>
            <a:ext cx="1940510" cy="540877"/>
          </a:xfrm>
          <a:custGeom>
            <a:avLst/>
            <a:gdLst>
              <a:gd name="connsiteX0" fmla="*/ 359569 w 2559383"/>
              <a:gd name="connsiteY0" fmla="*/ 0 h 719138"/>
              <a:gd name="connsiteX1" fmla="*/ 364324 w 2559383"/>
              <a:gd name="connsiteY1" fmla="*/ 479 h 719138"/>
              <a:gd name="connsiteX2" fmla="*/ 364324 w 2559383"/>
              <a:gd name="connsiteY2" fmla="*/ 0 h 719138"/>
              <a:gd name="connsiteX3" fmla="*/ 2185911 w 2559383"/>
              <a:gd name="connsiteY3" fmla="*/ 0 h 719138"/>
              <a:gd name="connsiteX4" fmla="*/ 2185911 w 2559383"/>
              <a:gd name="connsiteY4" fmla="*/ 1402 h 719138"/>
              <a:gd name="connsiteX5" fmla="*/ 2199814 w 2559383"/>
              <a:gd name="connsiteY5" fmla="*/ 0 h 719138"/>
              <a:gd name="connsiteX6" fmla="*/ 2559383 w 2559383"/>
              <a:gd name="connsiteY6" fmla="*/ 359569 h 719138"/>
              <a:gd name="connsiteX7" fmla="*/ 2199814 w 2559383"/>
              <a:gd name="connsiteY7" fmla="*/ 719138 h 719138"/>
              <a:gd name="connsiteX8" fmla="*/ 2185911 w 2559383"/>
              <a:gd name="connsiteY8" fmla="*/ 717736 h 719138"/>
              <a:gd name="connsiteX9" fmla="*/ 2185911 w 2559383"/>
              <a:gd name="connsiteY9" fmla="*/ 719138 h 719138"/>
              <a:gd name="connsiteX10" fmla="*/ 364324 w 2559383"/>
              <a:gd name="connsiteY10" fmla="*/ 719138 h 719138"/>
              <a:gd name="connsiteX11" fmla="*/ 364324 w 2559383"/>
              <a:gd name="connsiteY11" fmla="*/ 718659 h 719138"/>
              <a:gd name="connsiteX12" fmla="*/ 359569 w 2559383"/>
              <a:gd name="connsiteY12" fmla="*/ 719138 h 719138"/>
              <a:gd name="connsiteX13" fmla="*/ 0 w 2559383"/>
              <a:gd name="connsiteY13" fmla="*/ 359569 h 719138"/>
              <a:gd name="connsiteX14" fmla="*/ 359569 w 2559383"/>
              <a:gd name="connsiteY14" fmla="*/ 0 h 71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59383" h="719138">
                <a:moveTo>
                  <a:pt x="359569" y="0"/>
                </a:moveTo>
                <a:lnTo>
                  <a:pt x="364324" y="479"/>
                </a:lnTo>
                <a:lnTo>
                  <a:pt x="364324" y="0"/>
                </a:lnTo>
                <a:lnTo>
                  <a:pt x="2185911" y="0"/>
                </a:lnTo>
                <a:lnTo>
                  <a:pt x="2185911" y="1402"/>
                </a:lnTo>
                <a:lnTo>
                  <a:pt x="2199814" y="0"/>
                </a:lnTo>
                <a:cubicBezTo>
                  <a:pt x="2398398" y="0"/>
                  <a:pt x="2559383" y="160985"/>
                  <a:pt x="2559383" y="359569"/>
                </a:cubicBezTo>
                <a:cubicBezTo>
                  <a:pt x="2559383" y="558153"/>
                  <a:pt x="2398398" y="719138"/>
                  <a:pt x="2199814" y="719138"/>
                </a:cubicBezTo>
                <a:lnTo>
                  <a:pt x="2185911" y="717736"/>
                </a:lnTo>
                <a:lnTo>
                  <a:pt x="2185911" y="719138"/>
                </a:lnTo>
                <a:lnTo>
                  <a:pt x="364324" y="719138"/>
                </a:lnTo>
                <a:lnTo>
                  <a:pt x="364324" y="718659"/>
                </a:lnTo>
                <a:lnTo>
                  <a:pt x="359569" y="719138"/>
                </a:lnTo>
                <a:cubicBezTo>
                  <a:pt x="160985" y="719138"/>
                  <a:pt x="0" y="558153"/>
                  <a:pt x="0" y="359569"/>
                </a:cubicBezTo>
                <a:cubicBezTo>
                  <a:pt x="0" y="160985"/>
                  <a:pt x="160985" y="0"/>
                  <a:pt x="35956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53" b="0" dirty="0">
                <a:solidFill>
                  <a:schemeClr val="bg1"/>
                </a:solidFill>
                <a:latin typeface="+mj-lt"/>
              </a:rPr>
              <a:t>Więcej</a:t>
            </a:r>
            <a:endParaRPr lang="en-US" sz="1353" b="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 flipV="1">
            <a:off x="12384883" y="1895773"/>
            <a:ext cx="1090613" cy="1090778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 flipV="1">
            <a:off x="6970592" y="269124"/>
            <a:ext cx="2185989" cy="218632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 userDrawn="1"/>
        </p:nvCxnSpPr>
        <p:spPr>
          <a:xfrm flipV="1">
            <a:off x="2662238" y="8393248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 flipV="1">
            <a:off x="3525443" y="5144295"/>
            <a:ext cx="217884" cy="217916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 flipV="1">
            <a:off x="3525443" y="6233886"/>
            <a:ext cx="217884" cy="217916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 userDrawn="1"/>
        </p:nvCxnSpPr>
        <p:spPr>
          <a:xfrm flipV="1">
            <a:off x="3525443" y="7317521"/>
            <a:ext cx="217884" cy="217916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23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sp>
        <p:nvSpPr>
          <p:cNvPr id="22" name="Рисунок 27">
            <a:extLst>
              <a:ext uri="{FF2B5EF4-FFF2-40B4-BE49-F238E27FC236}">
                <a16:creationId xmlns:a16="http://schemas.microsoft.com/office/drawing/2014/main" id="{CE44326E-5862-4505-A329-72D9178483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4894788" y="0"/>
            <a:ext cx="13271174" cy="10288588"/>
          </a:xfrm>
          <a:custGeom>
            <a:avLst/>
            <a:gdLst>
              <a:gd name="connsiteX0" fmla="*/ 0 w 4888626"/>
              <a:gd name="connsiteY0" fmla="*/ 0 h 6858000"/>
              <a:gd name="connsiteX1" fmla="*/ 4888626 w 4888626"/>
              <a:gd name="connsiteY1" fmla="*/ 0 h 6858000"/>
              <a:gd name="connsiteX2" fmla="*/ 1127549 w 4888626"/>
              <a:gd name="connsiteY2" fmla="*/ 6858000 h 6858000"/>
              <a:gd name="connsiteX3" fmla="*/ 0 w 48886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8626" h="6858000">
                <a:moveTo>
                  <a:pt x="0" y="0"/>
                </a:moveTo>
                <a:lnTo>
                  <a:pt x="4888626" y="0"/>
                </a:lnTo>
                <a:lnTo>
                  <a:pt x="112754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vert="horz" wrap="square" anchor="ctr">
            <a:noAutofit/>
          </a:bodyPr>
          <a:lstStyle>
            <a:lvl1pPr marL="0" indent="0" algn="ctr">
              <a:buNone/>
              <a:defRPr sz="1500" baseline="0">
                <a:noFill/>
              </a:defRPr>
            </a:lvl1pPr>
          </a:lstStyle>
          <a:p>
            <a:endParaRPr lang="en-US" dirty="0"/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13A0EC94-1C10-4132-80C0-06E382711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6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/>
          <p:cNvSpPr>
            <a:spLocks noGrp="1"/>
          </p:cNvSpPr>
          <p:nvPr>
            <p:ph type="pic" idx="13" hasCustomPrompt="1"/>
          </p:nvPr>
        </p:nvSpPr>
        <p:spPr>
          <a:xfrm>
            <a:off x="0" y="9188"/>
            <a:ext cx="14593564" cy="10279400"/>
          </a:xfrm>
          <a:custGeom>
            <a:avLst/>
            <a:gdLst>
              <a:gd name="connsiteX0" fmla="*/ 0 w 14593564"/>
              <a:gd name="connsiteY0" fmla="*/ 0 h 10279400"/>
              <a:gd name="connsiteX1" fmla="*/ 14593564 w 14593564"/>
              <a:gd name="connsiteY1" fmla="*/ 0 h 10279400"/>
              <a:gd name="connsiteX2" fmla="*/ 4283689 w 14593564"/>
              <a:gd name="connsiteY2" fmla="*/ 10279400 h 10279400"/>
              <a:gd name="connsiteX3" fmla="*/ 0 w 14593564"/>
              <a:gd name="connsiteY3" fmla="*/ 10279400 h 10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93564" h="10279400">
                <a:moveTo>
                  <a:pt x="0" y="0"/>
                </a:moveTo>
                <a:lnTo>
                  <a:pt x="14593564" y="0"/>
                </a:lnTo>
                <a:lnTo>
                  <a:pt x="4283689" y="10279400"/>
                </a:lnTo>
                <a:lnTo>
                  <a:pt x="0" y="102794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lIns="91439" tIns="45719" rIns="91439" bIns="45719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  <a:p>
            <a:endParaRPr dirty="0"/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0" y="0"/>
            <a:ext cx="18298148" cy="10288588"/>
          </a:xfrm>
          <a:solidFill>
            <a:schemeClr val="bg1">
              <a:alpha val="70000"/>
            </a:schemeClr>
          </a:solidFill>
        </p:spPr>
        <p:txBody>
          <a:bodyPr>
            <a:norm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sp>
        <p:nvSpPr>
          <p:cNvPr id="30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2662238" y="1895768"/>
            <a:ext cx="3240882" cy="161950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31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7012337" y="1895767"/>
            <a:ext cx="9692133" cy="1624265"/>
          </a:xfr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6" name="Shape 427"/>
          <p:cNvSpPr>
            <a:spLocks noGrp="1"/>
          </p:cNvSpPr>
          <p:nvPr>
            <p:ph type="body" sz="quarter" idx="53" hasCustomPrompt="1"/>
          </p:nvPr>
        </p:nvSpPr>
        <p:spPr>
          <a:xfrm>
            <a:off x="2662238" y="3527179"/>
            <a:ext cx="3240882" cy="161236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7012337" y="3534325"/>
            <a:ext cx="9692133" cy="1607927"/>
          </a:xfr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1" name="Shape 427"/>
          <p:cNvSpPr>
            <a:spLocks noGrp="1"/>
          </p:cNvSpPr>
          <p:nvPr>
            <p:ph type="body" sz="quarter" idx="55" hasCustomPrompt="1"/>
          </p:nvPr>
        </p:nvSpPr>
        <p:spPr>
          <a:xfrm>
            <a:off x="2662238" y="5149399"/>
            <a:ext cx="3240882" cy="161915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56" hasCustomPrompt="1"/>
          </p:nvPr>
        </p:nvSpPr>
        <p:spPr>
          <a:xfrm>
            <a:off x="7012337" y="5154157"/>
            <a:ext cx="9692133" cy="1607927"/>
          </a:xfr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4" name="Shape 427"/>
          <p:cNvSpPr>
            <a:spLocks noGrp="1"/>
          </p:cNvSpPr>
          <p:nvPr>
            <p:ph type="body" sz="quarter" idx="57" hasCustomPrompt="1"/>
          </p:nvPr>
        </p:nvSpPr>
        <p:spPr>
          <a:xfrm>
            <a:off x="2666132" y="6773986"/>
            <a:ext cx="3252744" cy="161915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3000" b="1" spc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Tytuł</a:t>
            </a:r>
            <a:endParaRPr lang="en-US" dirty="0"/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58" hasCustomPrompt="1"/>
          </p:nvPr>
        </p:nvSpPr>
        <p:spPr>
          <a:xfrm>
            <a:off x="7012337" y="6778744"/>
            <a:ext cx="9676375" cy="1607927"/>
          </a:xfrm>
        </p:spPr>
        <p:txBody>
          <a:bodyPr anchor="ctr" anchorCtr="0">
            <a:normAutofit/>
          </a:bodyPr>
          <a:lstStyle>
            <a:lvl1pPr algn="l">
              <a:lnSpc>
                <a:spcPct val="150000"/>
              </a:lnSpc>
              <a:defRPr sz="15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27" name="Shape 427"/>
          <p:cNvSpPr>
            <a:spLocks noGrp="1"/>
          </p:cNvSpPr>
          <p:nvPr>
            <p:ph type="body" sz="quarter" idx="59" hasCustomPrompt="1"/>
          </p:nvPr>
        </p:nvSpPr>
        <p:spPr>
          <a:xfrm>
            <a:off x="1583532" y="1891904"/>
            <a:ext cx="1062948" cy="161950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8" name="Shape 427"/>
          <p:cNvSpPr>
            <a:spLocks noGrp="1"/>
          </p:cNvSpPr>
          <p:nvPr>
            <p:ph type="body" sz="quarter" idx="60" hasCustomPrompt="1"/>
          </p:nvPr>
        </p:nvSpPr>
        <p:spPr>
          <a:xfrm>
            <a:off x="1583532" y="3539082"/>
            <a:ext cx="1062948" cy="161236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29" name="Shape 427"/>
          <p:cNvSpPr>
            <a:spLocks noGrp="1"/>
          </p:cNvSpPr>
          <p:nvPr>
            <p:ph type="body" sz="quarter" idx="61" hasCustomPrompt="1"/>
          </p:nvPr>
        </p:nvSpPr>
        <p:spPr>
          <a:xfrm>
            <a:off x="1583532" y="5161302"/>
            <a:ext cx="1062948" cy="161915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2" name="Shape 427"/>
          <p:cNvSpPr>
            <a:spLocks noGrp="1"/>
          </p:cNvSpPr>
          <p:nvPr>
            <p:ph type="body" sz="quarter" idx="62" hasCustomPrompt="1"/>
          </p:nvPr>
        </p:nvSpPr>
        <p:spPr>
          <a:xfrm>
            <a:off x="1587426" y="6785889"/>
            <a:ext cx="1066839" cy="161915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64" hasCustomPrompt="1"/>
          </p:nvPr>
        </p:nvSpPr>
        <p:spPr>
          <a:xfrm>
            <a:off x="16692392" y="8664326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algn="l">
              <a:lnSpc>
                <a:spcPct val="150000"/>
              </a:lnSpc>
              <a:defRPr sz="10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Color block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46DCEBD3-6A4F-4675-9F60-1767B21E16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17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 20"/>
          <p:cNvSpPr/>
          <p:nvPr userDrawn="1"/>
        </p:nvSpPr>
        <p:spPr bwMode="auto">
          <a:xfrm>
            <a:off x="2751159" y="0"/>
            <a:ext cx="15536841" cy="10288588"/>
          </a:xfrm>
          <a:custGeom>
            <a:avLst/>
            <a:gdLst>
              <a:gd name="connsiteX0" fmla="*/ 6869416 w 10357894"/>
              <a:gd name="connsiteY0" fmla="*/ 0 h 6858000"/>
              <a:gd name="connsiteX1" fmla="*/ 10357894 w 10357894"/>
              <a:gd name="connsiteY1" fmla="*/ 0 h 6858000"/>
              <a:gd name="connsiteX2" fmla="*/ 10357894 w 10357894"/>
              <a:gd name="connsiteY2" fmla="*/ 6858000 h 6858000"/>
              <a:gd name="connsiteX3" fmla="*/ 0 w 103578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7894" h="6858000">
                <a:moveTo>
                  <a:pt x="6869416" y="0"/>
                </a:moveTo>
                <a:lnTo>
                  <a:pt x="10357894" y="0"/>
                </a:lnTo>
                <a:lnTo>
                  <a:pt x="103578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405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42" hasCustomPrompt="1"/>
          </p:nvPr>
        </p:nvSpPr>
        <p:spPr>
          <a:xfrm>
            <a:off x="6984206" y="-14514"/>
            <a:ext cx="7287757" cy="7266214"/>
          </a:xfrm>
          <a:custGeom>
            <a:avLst/>
            <a:gdLst>
              <a:gd name="connsiteX0" fmla="*/ 0 w 4344210"/>
              <a:gd name="connsiteY0" fmla="*/ 0 h 4330700"/>
              <a:gd name="connsiteX1" fmla="*/ 4344210 w 4344210"/>
              <a:gd name="connsiteY1" fmla="*/ 0 h 4330700"/>
              <a:gd name="connsiteX2" fmla="*/ 0 w 4344210"/>
              <a:gd name="connsiteY2" fmla="*/ 4330700 h 433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4210" h="4330700">
                <a:moveTo>
                  <a:pt x="0" y="0"/>
                </a:moveTo>
                <a:lnTo>
                  <a:pt x="4344210" y="0"/>
                </a:lnTo>
                <a:lnTo>
                  <a:pt x="0" y="43307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670871" rtl="0" eaLnBrk="1" fontAlgn="auto" latinLnBrk="0" hangingPunct="1">
              <a:lnSpc>
                <a:spcPct val="150000"/>
              </a:lnSpc>
              <a:spcBef>
                <a:spcPts val="1488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Drop your image here</a:t>
            </a:r>
          </a:p>
        </p:txBody>
      </p:sp>
      <p:sp>
        <p:nvSpPr>
          <p:cNvPr id="11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r">
              <a:defRPr sz="1203" b="1">
                <a:solidFill>
                  <a:schemeClr val="tx1">
                    <a:alpha val="50000"/>
                  </a:schemeClr>
                </a:solidFill>
                <a:latin typeface="+mj-lt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6" name="Прямая соединительная линия 45"/>
          <p:cNvCxnSpPr/>
          <p:nvPr userDrawn="1"/>
        </p:nvCxnSpPr>
        <p:spPr>
          <a:xfrm flipV="1">
            <a:off x="4824413" y="5144295"/>
            <a:ext cx="1122087" cy="112225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flipV="1">
            <a:off x="15625763" y="3584332"/>
            <a:ext cx="1081089" cy="108125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984206" y="6497054"/>
            <a:ext cx="9720260" cy="2167271"/>
          </a:xfrm>
        </p:spPr>
        <p:txBody>
          <a:bodyPr tIns="164592" bIns="91440" anchor="b" anchorCtr="0">
            <a:noAutofit/>
          </a:bodyPr>
          <a:lstStyle>
            <a:lvl1pPr algn="l">
              <a:lnSpc>
                <a:spcPct val="150000"/>
              </a:lnSpc>
              <a:defRPr sz="15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pl-PL" dirty="0"/>
              <a:t>Tutaj wklej tekst</a:t>
            </a:r>
            <a:endParaRPr lang="en-US" dirty="0"/>
          </a:p>
        </p:txBody>
      </p:sp>
      <p:sp>
        <p:nvSpPr>
          <p:cNvPr id="16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1583533" y="3236686"/>
            <a:ext cx="4680742" cy="551758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lnSpc>
                <a:spcPct val="100000"/>
              </a:lnSpc>
              <a:defRPr sz="8100" kern="100" spc="0" baseline="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19" name="Shape 427"/>
          <p:cNvSpPr>
            <a:spLocks noGrp="1"/>
          </p:cNvSpPr>
          <p:nvPr>
            <p:ph type="body" sz="quarter" idx="52" hasCustomPrompt="1"/>
          </p:nvPr>
        </p:nvSpPr>
        <p:spPr>
          <a:xfrm>
            <a:off x="1583533" y="2250517"/>
            <a:ext cx="4680742" cy="8121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2100" b="1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Nadtytuł</a:t>
            </a:r>
            <a:endParaRPr lang="en-US" dirty="0"/>
          </a:p>
        </p:txBody>
      </p:sp>
      <p:sp>
        <p:nvSpPr>
          <p:cNvPr id="13" name="Freeform 13"/>
          <p:cNvSpPr>
            <a:spLocks noEditPoints="1"/>
          </p:cNvSpPr>
          <p:nvPr userDrawn="1"/>
        </p:nvSpPr>
        <p:spPr bwMode="auto">
          <a:xfrm>
            <a:off x="547148" y="9270726"/>
            <a:ext cx="200208" cy="271035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8"/>
                  <a:pt x="20" y="128"/>
                  <a:pt x="44" y="128"/>
                </a:cubicBezTo>
                <a:cubicBezTo>
                  <a:pt x="68" y="128"/>
                  <a:pt x="88" y="108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0"/>
                  <a:pt x="42" y="52"/>
                  <a:pt x="44" y="52"/>
                </a:cubicBezTo>
                <a:cubicBezTo>
                  <a:pt x="46" y="52"/>
                  <a:pt x="48" y="50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763" tIns="34382" rIns="68763" bIns="34382" numCol="1" anchor="t" anchorCtr="0" compatLnSpc="1">
            <a:prstTxWarp prst="textNoShape">
              <a:avLst/>
            </a:prstTxWarp>
          </a:bodyPr>
          <a:lstStyle/>
          <a:p>
            <a:endParaRPr lang="en-US" sz="1353">
              <a:solidFill>
                <a:schemeClr val="tx1"/>
              </a:solidFill>
            </a:endParaRPr>
          </a:p>
        </p:txBody>
      </p:sp>
      <p:sp>
        <p:nvSpPr>
          <p:cNvPr id="18" name="Прямоугольный треугольник 14"/>
          <p:cNvSpPr/>
          <p:nvPr userDrawn="1"/>
        </p:nvSpPr>
        <p:spPr bwMode="auto">
          <a:xfrm flipH="1">
            <a:off x="16692392" y="8664325"/>
            <a:ext cx="1605757" cy="16242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4050" dirty="0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E71E168F-AB44-40FC-925B-FC39609EB4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0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/>
          <p:cNvSpPr>
            <a:spLocks noGrp="1"/>
          </p:cNvSpPr>
          <p:nvPr>
            <p:ph type="body" idx="1"/>
          </p:nvPr>
        </p:nvSpPr>
        <p:spPr>
          <a:xfrm>
            <a:off x="1282170" y="3898651"/>
            <a:ext cx="15772407" cy="53678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1"/>
            <a:r>
              <a:rPr lang="en-US" dirty="0" err="1"/>
              <a:t>Te</a:t>
            </a:r>
            <a:r>
              <a:rPr lang="pl-PL" dirty="0" err="1"/>
              <a:t>kst</a:t>
            </a:r>
            <a:endParaRPr lang="en-US" dirty="0"/>
          </a:p>
          <a:p>
            <a:pPr lvl="3"/>
            <a:r>
              <a:rPr lang="en-US" dirty="0" err="1"/>
              <a:t>Te</a:t>
            </a:r>
            <a:r>
              <a:rPr lang="pl-PL" dirty="0" err="1"/>
              <a:t>ks</a:t>
            </a:r>
            <a:r>
              <a:rPr lang="en-US" dirty="0"/>
              <a:t>t</a:t>
            </a:r>
          </a:p>
          <a:p>
            <a:pPr lvl="4"/>
            <a:r>
              <a:rPr lang="en-US" dirty="0" err="1"/>
              <a:t>Te</a:t>
            </a:r>
            <a:r>
              <a:rPr lang="pl-PL" dirty="0" err="1"/>
              <a:t>ks</a:t>
            </a:r>
            <a:r>
              <a:rPr lang="en-US" dirty="0"/>
              <a:t>t</a:t>
            </a:r>
          </a:p>
          <a:p>
            <a:pPr marL="0" marR="0" lvl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dirty="0" err="1"/>
              <a:t>Te</a:t>
            </a:r>
            <a:r>
              <a:rPr lang="pl-PL" dirty="0" err="1"/>
              <a:t>ks</a:t>
            </a:r>
            <a:r>
              <a:rPr lang="en-US" dirty="0"/>
              <a:t>t</a:t>
            </a:r>
          </a:p>
          <a:p>
            <a:pPr lvl="5"/>
            <a:r>
              <a:rPr lang="en-US" dirty="0" err="1"/>
              <a:t>Te</a:t>
            </a:r>
            <a:r>
              <a:rPr lang="pl-PL" dirty="0" err="1"/>
              <a:t>ks</a:t>
            </a:r>
            <a:r>
              <a:rPr lang="en-US" dirty="0"/>
              <a:t>t</a:t>
            </a:r>
          </a:p>
          <a:p>
            <a:pPr lvl="6"/>
            <a:r>
              <a:rPr lang="en-US" dirty="0" err="1"/>
              <a:t>Te</a:t>
            </a:r>
            <a:r>
              <a:rPr lang="pl-PL" dirty="0" err="1"/>
              <a:t>ks</a:t>
            </a:r>
            <a:r>
              <a:rPr lang="en-US" dirty="0"/>
              <a:t>t</a:t>
            </a:r>
          </a:p>
          <a:p>
            <a:pPr lvl="7"/>
            <a:endParaRPr lang="en-US" dirty="0"/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295907" y="1083638"/>
            <a:ext cx="15772407" cy="24363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pl-PL" dirty="0"/>
              <a:t>Tytuł</a:t>
            </a:r>
            <a:endParaRPr lang="en-US" dirty="0"/>
          </a:p>
        </p:txBody>
      </p:sp>
      <p:sp>
        <p:nvSpPr>
          <p:cNvPr id="4" name="Текст 7"/>
          <p:cNvSpPr txBox="1">
            <a:spLocks/>
          </p:cNvSpPr>
          <p:nvPr userDrawn="1"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  <p:cxnSp>
        <p:nvCxnSpPr>
          <p:cNvPr id="11" name="Прямая соединительная линия 31"/>
          <p:cNvCxnSpPr/>
          <p:nvPr userDrawn="1"/>
        </p:nvCxnSpPr>
        <p:spPr>
          <a:xfrm flipV="1">
            <a:off x="17945100" y="2382"/>
            <a:ext cx="342900" cy="342953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az 2" descr="Obraz zawierający tekst, clipart&#10;&#10;Opis wygenerowany automatycznie">
            <a:extLst>
              <a:ext uri="{FF2B5EF4-FFF2-40B4-BE49-F238E27FC236}">
                <a16:creationId xmlns:a16="http://schemas.microsoft.com/office/drawing/2014/main" id="{07B6D237-22D7-40C5-A179-A04B155CCDDD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2" y="371684"/>
            <a:ext cx="1491112" cy="25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1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79" r:id="rId2"/>
    <p:sldLayoutId id="2147484080" r:id="rId3"/>
    <p:sldLayoutId id="2147484081" r:id="rId4"/>
    <p:sldLayoutId id="2147484187" r:id="rId5"/>
    <p:sldLayoutId id="2147484082" r:id="rId6"/>
    <p:sldLayoutId id="2147484083" r:id="rId7"/>
    <p:sldLayoutId id="2147484085" r:id="rId8"/>
    <p:sldLayoutId id="2147484087" r:id="rId9"/>
    <p:sldLayoutId id="2147484089" r:id="rId10"/>
    <p:sldLayoutId id="2147484090" r:id="rId11"/>
    <p:sldLayoutId id="2147484092" r:id="rId12"/>
    <p:sldLayoutId id="2147484093" r:id="rId13"/>
    <p:sldLayoutId id="2147484094" r:id="rId14"/>
    <p:sldLayoutId id="2147484096" r:id="rId15"/>
    <p:sldLayoutId id="2147484097" r:id="rId16"/>
    <p:sldLayoutId id="2147484098" r:id="rId17"/>
    <p:sldLayoutId id="2147484101" r:id="rId18"/>
    <p:sldLayoutId id="2147484102" r:id="rId19"/>
    <p:sldLayoutId id="2147484103" r:id="rId20"/>
    <p:sldLayoutId id="2147484104" r:id="rId21"/>
    <p:sldLayoutId id="2147484106" r:id="rId22"/>
    <p:sldLayoutId id="2147484109" r:id="rId23"/>
    <p:sldLayoutId id="2147484185" r:id="rId24"/>
    <p:sldLayoutId id="2147484111" r:id="rId25"/>
    <p:sldLayoutId id="2147484112" r:id="rId26"/>
    <p:sldLayoutId id="2147484113" r:id="rId27"/>
    <p:sldLayoutId id="2147484115" r:id="rId28"/>
    <p:sldLayoutId id="2147484116" r:id="rId29"/>
    <p:sldLayoutId id="2147484117" r:id="rId30"/>
    <p:sldLayoutId id="2147484118" r:id="rId31"/>
    <p:sldLayoutId id="2147484186" r:id="rId32"/>
    <p:sldLayoutId id="2147484123" r:id="rId33"/>
    <p:sldLayoutId id="2147484125" r:id="rId34"/>
    <p:sldLayoutId id="2147484126" r:id="rId35"/>
    <p:sldLayoutId id="2147484189" r:id="rId36"/>
    <p:sldLayoutId id="2147484129" r:id="rId37"/>
    <p:sldLayoutId id="2147484151" r:id="rId38"/>
    <p:sldLayoutId id="2147484180" r:id="rId39"/>
    <p:sldLayoutId id="2147484173" r:id="rId4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1360314" rtl="0" eaLnBrk="1" latinLnBrk="0" hangingPunct="1">
        <a:lnSpc>
          <a:spcPct val="90000"/>
        </a:lnSpc>
        <a:spcBef>
          <a:spcPct val="0"/>
        </a:spcBef>
        <a:buNone/>
        <a:defRPr sz="81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360314" rtl="0" eaLnBrk="1" fontAlgn="auto" latinLnBrk="0" hangingPunct="1">
        <a:lnSpc>
          <a:spcPct val="100000"/>
        </a:lnSpc>
        <a:spcBef>
          <a:spcPts val="744"/>
        </a:spcBef>
        <a:spcAft>
          <a:spcPts val="0"/>
        </a:spcAft>
        <a:buClrTx/>
        <a:buSzPct val="100000"/>
        <a:buFontTx/>
        <a:buNone/>
        <a:tabLst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70871" rtl="0" eaLnBrk="1" latinLnBrk="0" hangingPunct="1">
        <a:lnSpc>
          <a:spcPct val="100000"/>
        </a:lnSpc>
        <a:spcBef>
          <a:spcPts val="744"/>
        </a:spcBef>
        <a:buSzPct val="100000"/>
        <a:buFontTx/>
        <a:buNone/>
        <a:defRPr sz="4200" b="1" kern="1200" baseline="0">
          <a:solidFill>
            <a:schemeClr val="tx1"/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2pPr>
      <a:lvl3pPr marL="0" indent="0" algn="l" defTabSz="670871" rtl="0" eaLnBrk="1" latinLnBrk="0" hangingPunct="1">
        <a:lnSpc>
          <a:spcPct val="150000"/>
        </a:lnSpc>
        <a:spcBef>
          <a:spcPts val="744"/>
        </a:spcBef>
        <a:buSzPct val="100000"/>
        <a:buFontTx/>
        <a:buNone/>
        <a:defRPr sz="1505" kern="1200" baseline="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0" indent="0" algn="l" defTabSz="1360314" rtl="0" eaLnBrk="1" latinLnBrk="0" hangingPunct="1">
        <a:lnSpc>
          <a:spcPct val="100000"/>
        </a:lnSpc>
        <a:spcBef>
          <a:spcPts val="744"/>
        </a:spcBef>
        <a:buSzPct val="100000"/>
        <a:buFontTx/>
        <a:buNone/>
        <a:defRPr sz="2700" b="1" kern="1200">
          <a:solidFill>
            <a:schemeClr val="tx1"/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4pPr>
      <a:lvl5pPr marL="0" indent="0" algn="l" defTabSz="1360314" rtl="0" eaLnBrk="1" latinLnBrk="0" hangingPunct="1">
        <a:lnSpc>
          <a:spcPct val="100000"/>
        </a:lnSpc>
        <a:spcBef>
          <a:spcPts val="744"/>
        </a:spcBef>
        <a:buSzPct val="100000"/>
        <a:buFontTx/>
        <a:buNone/>
        <a:defRPr sz="1800" b="1" kern="1200" baseline="0">
          <a:solidFill>
            <a:schemeClr val="tx1"/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5pPr>
      <a:lvl6pPr marL="0" indent="0" algn="l" defTabSz="1360314" rtl="0" eaLnBrk="1" latinLnBrk="0" hangingPunct="1">
        <a:lnSpc>
          <a:spcPct val="100000"/>
        </a:lnSpc>
        <a:spcBef>
          <a:spcPts val="744"/>
        </a:spcBef>
        <a:buFontTx/>
        <a:buNone/>
        <a:defRPr sz="1350" b="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6pPr>
      <a:lvl7pPr marL="0" indent="0" algn="l" defTabSz="1360314" rtl="0" eaLnBrk="1" latinLnBrk="0" hangingPunct="1">
        <a:lnSpc>
          <a:spcPct val="100000"/>
        </a:lnSpc>
        <a:spcBef>
          <a:spcPts val="744"/>
        </a:spcBef>
        <a:buFontTx/>
        <a:buNone/>
        <a:defRPr sz="1200" b="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7pPr>
      <a:lvl8pPr marL="0" marR="0" indent="0" algn="l" defTabSz="1360314" rtl="0" eaLnBrk="1" fontAlgn="auto" latinLnBrk="0" hangingPunct="1">
        <a:lnSpc>
          <a:spcPct val="90000"/>
        </a:lnSpc>
        <a:spcBef>
          <a:spcPts val="744"/>
        </a:spcBef>
        <a:spcAft>
          <a:spcPts val="0"/>
        </a:spcAft>
        <a:buClrTx/>
        <a:buSzTx/>
        <a:buFontTx/>
        <a:buNone/>
        <a:tabLst/>
        <a:defRPr sz="1203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68587" indent="0" algn="l" defTabSz="1360314" rtl="0" eaLnBrk="1" latinLnBrk="0" hangingPunct="1">
        <a:lnSpc>
          <a:spcPct val="90000"/>
        </a:lnSpc>
        <a:spcBef>
          <a:spcPts val="744"/>
        </a:spcBef>
        <a:buFont typeface="Arial" panose="020B0604020202020204" pitchFamily="34" charset="0"/>
        <a:buNone/>
        <a:defRPr sz="26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1pPr>
      <a:lvl2pPr marL="680157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2pPr>
      <a:lvl3pPr marL="1360314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3pPr>
      <a:lvl4pPr marL="2040471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4pPr>
      <a:lvl5pPr marL="2720630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5pPr>
      <a:lvl6pPr marL="3400785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6pPr>
      <a:lvl7pPr marL="4080944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7pPr>
      <a:lvl8pPr marL="4761101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8pPr>
      <a:lvl9pPr marL="5441258" algn="l" defTabSz="1360314" rtl="0" eaLnBrk="1" latinLnBrk="0" hangingPunct="1">
        <a:defRPr sz="26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 descr="Obraz zawierający sprzęt elektroniczny&#10;&#10;Opis wygenerowany automatycznie">
            <a:extLst>
              <a:ext uri="{FF2B5EF4-FFF2-40B4-BE49-F238E27FC236}">
                <a16:creationId xmlns:a16="http://schemas.microsoft.com/office/drawing/2014/main" id="{3268BBFC-6A42-4FF8-8E3D-AC4304B219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7" r="13477"/>
          <a:stretch>
            <a:fillRect/>
          </a:stretch>
        </p:blipFill>
        <p:spPr/>
      </p:pic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9" name="Текст 78"/>
          <p:cNvSpPr>
            <a:spLocks noGrp="1"/>
          </p:cNvSpPr>
          <p:nvPr>
            <p:ph type="body" sz="quarter" idx="53"/>
          </p:nvPr>
        </p:nvSpPr>
        <p:spPr>
          <a:xfrm>
            <a:off x="2443974" y="9235606"/>
            <a:ext cx="10808563" cy="828248"/>
          </a:xfrm>
        </p:spPr>
        <p:txBody>
          <a:bodyPr/>
          <a:lstStyle/>
          <a:p>
            <a:r>
              <a:rPr lang="pl-PL" dirty="0"/>
              <a:t>650W</a:t>
            </a:r>
            <a:r>
              <a:rPr lang="en-US" dirty="0"/>
              <a:t>. </a:t>
            </a:r>
            <a:r>
              <a:rPr lang="pl-PL" dirty="0"/>
              <a:t>                    Certyfikat sprawności GOLD</a:t>
            </a:r>
            <a:r>
              <a:rPr lang="en-US" dirty="0"/>
              <a:t>.     </a:t>
            </a:r>
            <a:r>
              <a:rPr lang="pl-PL" dirty="0"/>
              <a:t>	    Efektowny wygląd.</a:t>
            </a:r>
            <a:endParaRPr lang="en-US" dirty="0"/>
          </a:p>
        </p:txBody>
      </p:sp>
      <p:cxnSp>
        <p:nvCxnSpPr>
          <p:cNvPr id="36" name="Прямая соединительная линия 47"/>
          <p:cNvCxnSpPr/>
          <p:nvPr/>
        </p:nvCxnSpPr>
        <p:spPr>
          <a:xfrm flipV="1">
            <a:off x="14393467" y="6649037"/>
            <a:ext cx="1885949" cy="188624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46"/>
          <p:cNvCxnSpPr/>
          <p:nvPr/>
        </p:nvCxnSpPr>
        <p:spPr>
          <a:xfrm flipV="1">
            <a:off x="3894536" y="-17123"/>
            <a:ext cx="5144293" cy="5145086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Заголовок 56"/>
          <p:cNvSpPr>
            <a:spLocks noGrp="1"/>
          </p:cNvSpPr>
          <p:nvPr>
            <p:ph type="title"/>
          </p:nvPr>
        </p:nvSpPr>
        <p:spPr>
          <a:xfrm>
            <a:off x="10779523" y="762092"/>
            <a:ext cx="7298928" cy="3833124"/>
          </a:xfrm>
        </p:spPr>
        <p:txBody>
          <a:bodyPr/>
          <a:lstStyle/>
          <a:p>
            <a:r>
              <a:rPr lang="pl-PL" dirty="0"/>
              <a:t>MODECOM</a:t>
            </a:r>
            <a:br>
              <a:rPr lang="pl-PL" dirty="0"/>
            </a:br>
            <a:r>
              <a:rPr lang="pl-PL" dirty="0"/>
              <a:t>VOLCANO</a:t>
            </a:r>
            <a:br>
              <a:rPr lang="pl-PL" dirty="0"/>
            </a:br>
            <a:r>
              <a:rPr lang="pl-PL" dirty="0"/>
              <a:t>650 GOLD</a:t>
            </a:r>
            <a:endParaRPr lang="en-US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29DB6F61-ECBB-4246-B12A-1737CC3AA2E8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37906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9"/>
          </p:nvPr>
        </p:nvSpPr>
        <p:spPr>
          <a:xfrm rot="18900000">
            <a:off x="9195281" y="4625393"/>
            <a:ext cx="7679120" cy="2426339"/>
          </a:xfrm>
        </p:spPr>
        <p:txBody>
          <a:bodyPr/>
          <a:lstStyle/>
          <a:p>
            <a:r>
              <a:rPr lang="pl-PL" dirty="0"/>
              <a:t>Zasilacze z serii Volcano to linia stworzona z myślą o graczach i ich komputerach. Wysoka moc zasilacza i liczne zabezpieczenia pozwalają zasilić nawet rozbudowane jednostki gamingowe o wysokim zapotrzebowaniu na moc. Pozwalają zasilić podkręcone procesory oraz karty graficzne, zapewniając ich ciągłą i bezpieczną pracę.</a:t>
            </a:r>
          </a:p>
        </p:txBody>
      </p:sp>
      <p:sp>
        <p:nvSpPr>
          <p:cNvPr id="86" name="Текст 85"/>
          <p:cNvSpPr>
            <a:spLocks noGrp="1"/>
          </p:cNvSpPr>
          <p:nvPr>
            <p:ph type="body" sz="quarter" idx="51"/>
          </p:nvPr>
        </p:nvSpPr>
        <p:spPr>
          <a:xfrm rot="18900000">
            <a:off x="8146862" y="4921959"/>
            <a:ext cx="4727498" cy="937727"/>
          </a:xfrm>
        </p:spPr>
        <p:txBody>
          <a:bodyPr/>
          <a:lstStyle/>
          <a:p>
            <a:r>
              <a:rPr lang="pl-PL" dirty="0"/>
              <a:t>MODECOM VOLCANO</a:t>
            </a:r>
            <a:endParaRPr lang="en-US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208AFC8-E0E4-42CE-AA56-6D1E32272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2970" y1="88409" x2="56060" y2="87157"/>
                        <a14:backgroundMark x1="56060" y1="87157" x2="56840" y2="86389"/>
                        <a14:backgroundMark x1="54448" y1="87682" x2="56168" y2="868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822" y="1178253"/>
            <a:ext cx="9826485" cy="653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0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9"/>
          </p:nvPr>
        </p:nvSpPr>
        <p:spPr>
          <a:xfrm>
            <a:off x="6984206" y="8004132"/>
            <a:ext cx="9720260" cy="1753608"/>
          </a:xfrm>
        </p:spPr>
        <p:txBody>
          <a:bodyPr/>
          <a:lstStyle/>
          <a:p>
            <a:pPr algn="just"/>
            <a:r>
              <a:rPr lang="pl-PL" dirty="0"/>
              <a:t>Wejdź do świata gamingu i zapomnij o otaczającej Cię rzeczywistości. Wybierz zasilacz, który pozwoli na długą i bezpieczną pracę Twojego komputera. Nie martw się o moc i stabilną pracę, nawet gdy wszystkie podzespoły pracują na 100%. 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675666" y="1571006"/>
            <a:ext cx="4680742" cy="5517580"/>
          </a:xfrm>
        </p:spPr>
        <p:txBody>
          <a:bodyPr/>
          <a:lstStyle/>
          <a:p>
            <a:r>
              <a:rPr lang="pl-PL" sz="5400" b="1" dirty="0"/>
              <a:t>Poznaj zasilacz MODECOM VOLCANO 650 GOLD</a:t>
            </a:r>
          </a:p>
        </p:txBody>
      </p:sp>
      <p:pic>
        <p:nvPicPr>
          <p:cNvPr id="6" name="Symbol zastępczy obrazu 5">
            <a:extLst>
              <a:ext uri="{FF2B5EF4-FFF2-40B4-BE49-F238E27FC236}">
                <a16:creationId xmlns:a16="http://schemas.microsoft.com/office/drawing/2014/main" id="{47B851B8-E41E-4457-B089-91FA34B031E2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5" b="10175"/>
          <a:stretch>
            <a:fillRect/>
          </a:stretch>
        </p:blipFill>
        <p:spPr/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BF4C6A0B-09AB-41FD-A460-01F1F464F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52970" y1="88409" x2="56060" y2="87157"/>
                        <a14:backgroundMark x1="56060" y1="87157" x2="56840" y2="86389"/>
                        <a14:backgroundMark x1="54448" y1="87682" x2="56168" y2="868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61515" y="1874961"/>
            <a:ext cx="9826485" cy="653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9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ymbol zastępczy obrazu 8" descr="Obraz zawierający sprzęt elektroniczny&#10;&#10;Opis wygenerowany automatycznie">
            <a:extLst>
              <a:ext uri="{FF2B5EF4-FFF2-40B4-BE49-F238E27FC236}">
                <a16:creationId xmlns:a16="http://schemas.microsoft.com/office/drawing/2014/main" id="{9DCE7BE9-03CC-4FCE-A33A-B7E4DFFB9067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3" r="20843"/>
          <a:stretch>
            <a:fillRect/>
          </a:stretch>
        </p:blipFill>
        <p:spPr/>
      </p:pic>
      <p:sp>
        <p:nvSpPr>
          <p:cNvPr id="26" name="Text Placeholder 25"/>
          <p:cNvSpPr>
            <a:spLocks noGrp="1"/>
          </p:cNvSpPr>
          <p:nvPr>
            <p:ph type="body" sz="quarter" idx="63"/>
          </p:nvPr>
        </p:nvSpPr>
        <p:spPr>
          <a:xfrm>
            <a:off x="0" y="9188"/>
            <a:ext cx="18298148" cy="10288588"/>
          </a:xfrm>
        </p:spPr>
        <p:txBody>
          <a:bodyPr>
            <a:normAutofit/>
          </a:bodyPr>
          <a:lstStyle/>
          <a:p>
            <a:endParaRPr lang="en-US" sz="4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52"/>
          </p:nvPr>
        </p:nvSpPr>
        <p:spPr>
          <a:xfrm>
            <a:off x="2662237" y="1895768"/>
            <a:ext cx="4200324" cy="1619509"/>
          </a:xfrm>
        </p:spPr>
        <p:txBody>
          <a:bodyPr>
            <a:normAutofit/>
          </a:bodyPr>
          <a:lstStyle/>
          <a:p>
            <a:r>
              <a:rPr lang="pl-PL" dirty="0"/>
              <a:t>MOC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pl-PL" dirty="0"/>
              <a:t>650 Watt zasilacza to pewność, że wszystkie gamingowe komponenty będą zasilone odpowiednią dawką mocy.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pl-PL" dirty="0"/>
              <a:t>NA LATA</a:t>
            </a:r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pl-PL" dirty="0"/>
              <a:t>Wysoka jakość podzespołów pozwala zasilać komputer przez lata.</a:t>
            </a:r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55"/>
          </p:nvPr>
        </p:nvSpPr>
        <p:spPr/>
        <p:txBody>
          <a:bodyPr>
            <a:normAutofit/>
          </a:bodyPr>
          <a:lstStyle/>
          <a:p>
            <a:r>
              <a:rPr lang="pl-PL" dirty="0"/>
              <a:t>DESIGN</a:t>
            </a:r>
            <a:endParaRPr lang="en-US" dirty="0"/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pl-PL" dirty="0"/>
              <a:t>Ciekawy design, który doskonale sprawdzi się w obudowach ze szklanym panelem bocznym.</a:t>
            </a:r>
          </a:p>
          <a:p>
            <a:endParaRPr lang="en-US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57"/>
          </p:nvPr>
        </p:nvSpPr>
        <p:spPr>
          <a:xfrm>
            <a:off x="2666132" y="6773986"/>
            <a:ext cx="3678684" cy="1619158"/>
          </a:xfrm>
        </p:spPr>
        <p:txBody>
          <a:bodyPr/>
          <a:lstStyle/>
          <a:p>
            <a:pPr algn="just"/>
            <a:r>
              <a:rPr lang="pl-PL" dirty="0"/>
              <a:t>JAKOŚĆ</a:t>
            </a:r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58"/>
          </p:nvPr>
        </p:nvSpPr>
        <p:spPr>
          <a:xfrm>
            <a:off x="7024199" y="6692278"/>
            <a:ext cx="9676375" cy="1607927"/>
          </a:xfrm>
        </p:spPr>
        <p:txBody>
          <a:bodyPr/>
          <a:lstStyle/>
          <a:p>
            <a:r>
              <a:rPr lang="pl-PL" dirty="0"/>
              <a:t>Wysoka jakość wykonania, użycie wysokiej jakości kondensatorów i tranzystorów.</a:t>
            </a: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en-US" dirty="0"/>
              <a:t>01.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02.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03.</a:t>
            </a:r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04.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1EF6E208-9DFD-4809-B139-BF24E8AE2AB0}"/>
              </a:ext>
            </a:extLst>
          </p:cNvPr>
          <p:cNvSpPr txBox="1">
            <a:spLocks/>
          </p:cNvSpPr>
          <p:nvPr/>
        </p:nvSpPr>
        <p:spPr>
          <a:xfrm>
            <a:off x="2609570" y="290218"/>
            <a:ext cx="11834218" cy="161950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000" b="1" kern="1200" spc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10 POWODÓW DLA KTÓRYCH WARTO GO MIEĆ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E70B9B25-B93F-4502-8A8F-A7D5E741ED9A}"/>
              </a:ext>
            </a:extLst>
          </p:cNvPr>
          <p:cNvSpPr txBox="1">
            <a:spLocks/>
          </p:cNvSpPr>
          <p:nvPr/>
        </p:nvSpPr>
        <p:spPr>
          <a:xfrm>
            <a:off x="2609570" y="8379212"/>
            <a:ext cx="3678684" cy="1619158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000" b="1" kern="1200" spc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BEZPIECZNY</a:t>
            </a:r>
            <a:endParaRPr lang="en-US" dirty="0"/>
          </a:p>
        </p:txBody>
      </p:sp>
      <p:sp>
        <p:nvSpPr>
          <p:cNvPr id="30" name="Текст 22">
            <a:extLst>
              <a:ext uri="{FF2B5EF4-FFF2-40B4-BE49-F238E27FC236}">
                <a16:creationId xmlns:a16="http://schemas.microsoft.com/office/drawing/2014/main" id="{81BFC2CE-D700-44A6-AFAF-7F1AFFBE75EB}"/>
              </a:ext>
            </a:extLst>
          </p:cNvPr>
          <p:cNvSpPr txBox="1">
            <a:spLocks/>
          </p:cNvSpPr>
          <p:nvPr/>
        </p:nvSpPr>
        <p:spPr>
          <a:xfrm>
            <a:off x="1587426" y="8428724"/>
            <a:ext cx="1066839" cy="1619158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</a:t>
            </a:r>
            <a:r>
              <a:rPr lang="pl-PL" dirty="0"/>
              <a:t>5</a:t>
            </a:r>
            <a:r>
              <a:rPr lang="en-US" dirty="0"/>
              <a:t>.</a:t>
            </a:r>
          </a:p>
        </p:txBody>
      </p:sp>
      <p:sp>
        <p:nvSpPr>
          <p:cNvPr id="24" name="Текст 39">
            <a:extLst>
              <a:ext uri="{FF2B5EF4-FFF2-40B4-BE49-F238E27FC236}">
                <a16:creationId xmlns:a16="http://schemas.microsoft.com/office/drawing/2014/main" id="{9E414CC3-5D4A-4E31-8643-35AC506D90D1}"/>
              </a:ext>
            </a:extLst>
          </p:cNvPr>
          <p:cNvSpPr txBox="1">
            <a:spLocks/>
          </p:cNvSpPr>
          <p:nvPr/>
        </p:nvSpPr>
        <p:spPr>
          <a:xfrm>
            <a:off x="7012337" y="8421579"/>
            <a:ext cx="9676375" cy="1607927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dirty="0"/>
              <a:t>Szereg zabezpieczeń chroniących przed przeciążeniami, zmianami napięć oraz zwarciom.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978BA99C-D593-46C3-B02D-F070F223A6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  <p:sp>
        <p:nvSpPr>
          <p:cNvPr id="31" name="Текст 7">
            <a:extLst>
              <a:ext uri="{FF2B5EF4-FFF2-40B4-BE49-F238E27FC236}">
                <a16:creationId xmlns:a16="http://schemas.microsoft.com/office/drawing/2014/main" id="{17E7D8A4-1936-47A0-81E4-C8EB7B40FDA0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163481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ymbol zastępczy obrazu 7" descr="Obraz zawierający sprzęt elektroniczny&#10;&#10;Opis wygenerowany automatycznie">
            <a:extLst>
              <a:ext uri="{FF2B5EF4-FFF2-40B4-BE49-F238E27FC236}">
                <a16:creationId xmlns:a16="http://schemas.microsoft.com/office/drawing/2014/main" id="{D07FAF9D-7CBF-4168-B012-22E28592040A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3" r="20843"/>
          <a:stretch>
            <a:fillRect/>
          </a:stretch>
        </p:blipFill>
        <p:spPr/>
      </p:pic>
      <p:sp>
        <p:nvSpPr>
          <p:cNvPr id="26" name="Text Placeholder 25"/>
          <p:cNvSpPr>
            <a:spLocks noGrp="1"/>
          </p:cNvSpPr>
          <p:nvPr>
            <p:ph type="body" sz="quarter" idx="63"/>
          </p:nvPr>
        </p:nvSpPr>
        <p:spPr>
          <a:xfrm>
            <a:off x="-10148" y="-9188"/>
            <a:ext cx="18298148" cy="10288588"/>
          </a:xfrm>
        </p:spPr>
        <p:txBody>
          <a:bodyPr>
            <a:normAutofit/>
          </a:bodyPr>
          <a:lstStyle/>
          <a:p>
            <a:endParaRPr lang="en-US" sz="4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52"/>
          </p:nvPr>
        </p:nvSpPr>
        <p:spPr>
          <a:xfrm>
            <a:off x="2662237" y="1895768"/>
            <a:ext cx="4200324" cy="1619509"/>
          </a:xfrm>
        </p:spPr>
        <p:txBody>
          <a:bodyPr>
            <a:normAutofit/>
          </a:bodyPr>
          <a:lstStyle/>
          <a:p>
            <a:pPr algn="just"/>
            <a:r>
              <a:rPr lang="pl-PL" dirty="0"/>
              <a:t>CERTYFIKAT GOLD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just"/>
            <a:r>
              <a:rPr lang="pl-PL" dirty="0"/>
              <a:t>Certyfikat 80 PLUS Gold – to dowód wysokiej sprawności energetycznej zasilacza.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53"/>
          </p:nvPr>
        </p:nvSpPr>
        <p:spPr>
          <a:xfrm>
            <a:off x="2662237" y="3527179"/>
            <a:ext cx="4200323" cy="1612362"/>
          </a:xfrm>
        </p:spPr>
        <p:txBody>
          <a:bodyPr/>
          <a:lstStyle/>
          <a:p>
            <a:r>
              <a:rPr lang="pl-PL" dirty="0"/>
              <a:t>WENTYLATOR</a:t>
            </a:r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pPr algn="just"/>
            <a:r>
              <a:rPr lang="pl-PL" dirty="0"/>
              <a:t>120 mm cichy i wydajny wentylator.</a:t>
            </a:r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55"/>
          </p:nvPr>
        </p:nvSpPr>
        <p:spPr>
          <a:xfrm>
            <a:off x="2662237" y="5149399"/>
            <a:ext cx="3906513" cy="1619158"/>
          </a:xfrm>
        </p:spPr>
        <p:txBody>
          <a:bodyPr>
            <a:normAutofit/>
          </a:bodyPr>
          <a:lstStyle/>
          <a:p>
            <a:pPr algn="just"/>
            <a:r>
              <a:rPr lang="pl-PL" dirty="0"/>
              <a:t>100% MODULARNY</a:t>
            </a:r>
          </a:p>
        </p:txBody>
      </p:sp>
      <p:sp>
        <p:nvSpPr>
          <p:cNvPr id="29" name="Текст 28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pPr algn="just"/>
            <a:r>
              <a:rPr lang="pl-PL" dirty="0"/>
              <a:t>Modularny zasilacz to lepsza organizacja przewodów wewnątrz obudowy. Zapewnia nie tylko większy porządek i ład, ale także przyczynia się do lepszego obiegu powietrza.</a:t>
            </a:r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57"/>
          </p:nvPr>
        </p:nvSpPr>
        <p:spPr>
          <a:xfrm>
            <a:off x="2666132" y="6773986"/>
            <a:ext cx="3678684" cy="1619158"/>
          </a:xfrm>
        </p:spPr>
        <p:txBody>
          <a:bodyPr/>
          <a:lstStyle/>
          <a:p>
            <a:pPr algn="just"/>
            <a:r>
              <a:rPr lang="pl-PL" dirty="0"/>
              <a:t>SILNA LINIA 12 V</a:t>
            </a:r>
          </a:p>
        </p:txBody>
      </p:sp>
      <p:sp>
        <p:nvSpPr>
          <p:cNvPr id="40" name="Текст 39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pPr algn="just"/>
            <a:r>
              <a:rPr lang="pl-PL" dirty="0"/>
              <a:t>Silna i stabilna praca na linii 12 V. </a:t>
            </a: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en-US" dirty="0"/>
              <a:t>0</a:t>
            </a:r>
            <a:r>
              <a:rPr lang="pl-PL" dirty="0"/>
              <a:t>6</a:t>
            </a:r>
            <a:r>
              <a:rPr lang="en-US" dirty="0"/>
              <a:t>.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0</a:t>
            </a:r>
            <a:r>
              <a:rPr lang="pl-PL" dirty="0"/>
              <a:t>7</a:t>
            </a:r>
            <a:r>
              <a:rPr lang="en-US" dirty="0"/>
              <a:t>.</a:t>
            </a: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0</a:t>
            </a:r>
            <a:r>
              <a:rPr lang="pl-PL" dirty="0"/>
              <a:t>8</a:t>
            </a:r>
            <a:r>
              <a:rPr lang="en-US" dirty="0"/>
              <a:t>.</a:t>
            </a:r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0</a:t>
            </a:r>
            <a:r>
              <a:rPr lang="pl-PL" dirty="0"/>
              <a:t>9</a:t>
            </a:r>
            <a:r>
              <a:rPr lang="en-US" dirty="0"/>
              <a:t>.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id="{1EF6E208-9DFD-4809-B139-BF24E8AE2AB0}"/>
              </a:ext>
            </a:extLst>
          </p:cNvPr>
          <p:cNvSpPr txBox="1">
            <a:spLocks/>
          </p:cNvSpPr>
          <p:nvPr/>
        </p:nvSpPr>
        <p:spPr>
          <a:xfrm>
            <a:off x="2609570" y="290218"/>
            <a:ext cx="11834218" cy="161950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000" b="1" kern="1200" spc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10 POWODÓW DLA KTÓRYCH WARTO GO MIEĆ</a:t>
            </a:r>
          </a:p>
        </p:txBody>
      </p:sp>
      <p:sp>
        <p:nvSpPr>
          <p:cNvPr id="19" name="Текст 38">
            <a:extLst>
              <a:ext uri="{FF2B5EF4-FFF2-40B4-BE49-F238E27FC236}">
                <a16:creationId xmlns:a16="http://schemas.microsoft.com/office/drawing/2014/main" id="{E70B9B25-B93F-4502-8A8F-A7D5E741ED9A}"/>
              </a:ext>
            </a:extLst>
          </p:cNvPr>
          <p:cNvSpPr txBox="1">
            <a:spLocks/>
          </p:cNvSpPr>
          <p:nvPr/>
        </p:nvSpPr>
        <p:spPr>
          <a:xfrm>
            <a:off x="2666132" y="8416821"/>
            <a:ext cx="3902618" cy="1619158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000" b="1" kern="1200" spc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DO GAMINGU</a:t>
            </a:r>
          </a:p>
        </p:txBody>
      </p:sp>
      <p:sp>
        <p:nvSpPr>
          <p:cNvPr id="30" name="Текст 22">
            <a:extLst>
              <a:ext uri="{FF2B5EF4-FFF2-40B4-BE49-F238E27FC236}">
                <a16:creationId xmlns:a16="http://schemas.microsoft.com/office/drawing/2014/main" id="{81BFC2CE-D700-44A6-AFAF-7F1AFFBE75EB}"/>
              </a:ext>
            </a:extLst>
          </p:cNvPr>
          <p:cNvSpPr txBox="1">
            <a:spLocks/>
          </p:cNvSpPr>
          <p:nvPr/>
        </p:nvSpPr>
        <p:spPr>
          <a:xfrm>
            <a:off x="1587426" y="8428724"/>
            <a:ext cx="1066839" cy="1619158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10</a:t>
            </a:r>
            <a:r>
              <a:rPr lang="en-US" dirty="0"/>
              <a:t>.</a:t>
            </a:r>
          </a:p>
        </p:txBody>
      </p:sp>
      <p:sp>
        <p:nvSpPr>
          <p:cNvPr id="24" name="Текст 39">
            <a:extLst>
              <a:ext uri="{FF2B5EF4-FFF2-40B4-BE49-F238E27FC236}">
                <a16:creationId xmlns:a16="http://schemas.microsoft.com/office/drawing/2014/main" id="{9E414CC3-5D4A-4E31-8643-35AC506D90D1}"/>
              </a:ext>
            </a:extLst>
          </p:cNvPr>
          <p:cNvSpPr txBox="1">
            <a:spLocks/>
          </p:cNvSpPr>
          <p:nvPr/>
        </p:nvSpPr>
        <p:spPr>
          <a:xfrm>
            <a:off x="7012337" y="8421579"/>
            <a:ext cx="9676375" cy="1607927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l-PL" dirty="0"/>
              <a:t>Zasilacz idealnie sprawdzi się w komputerach </a:t>
            </a:r>
            <a:r>
              <a:rPr lang="pl-PL" dirty="0" err="1"/>
              <a:t>gamingowych</a:t>
            </a:r>
            <a:r>
              <a:rPr lang="pl-PL" dirty="0"/>
              <a:t> – jego konstrukcja i podzespoły zasilą nawet wymagający dużej mocy komputer do gier.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521707CC-B9E7-41DE-A288-FC89A69E86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  <p:sp>
        <p:nvSpPr>
          <p:cNvPr id="31" name="Текст 7">
            <a:extLst>
              <a:ext uri="{FF2B5EF4-FFF2-40B4-BE49-F238E27FC236}">
                <a16:creationId xmlns:a16="http://schemas.microsoft.com/office/drawing/2014/main" id="{6D6A12D6-2781-4CC9-992F-ECB73E7CAD38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55875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52"/>
          </p:nvPr>
        </p:nvSpPr>
        <p:spPr>
          <a:xfrm>
            <a:off x="643934" y="3851148"/>
            <a:ext cx="5497621" cy="1703893"/>
          </a:xfrm>
        </p:spPr>
        <p:txBody>
          <a:bodyPr>
            <a:normAutofit/>
          </a:bodyPr>
          <a:lstStyle/>
          <a:p>
            <a:r>
              <a:rPr lang="pl-PL" dirty="0"/>
              <a:t>W 100% MODULARNY Z PŁASKIMI PRZEWODAMI</a:t>
            </a:r>
            <a:endParaRPr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8"/>
          </p:nvPr>
        </p:nvSpPr>
        <p:spPr>
          <a:xfrm>
            <a:off x="643932" y="5845326"/>
            <a:ext cx="5497623" cy="1960396"/>
          </a:xfrm>
        </p:spPr>
        <p:txBody>
          <a:bodyPr>
            <a:normAutofit/>
          </a:bodyPr>
          <a:lstStyle/>
          <a:p>
            <a:pPr algn="just">
              <a:lnSpc>
                <a:spcPct val="160000"/>
              </a:lnSpc>
            </a:pPr>
            <a:r>
              <a:rPr lang="pl-PL" dirty="0"/>
              <a:t>Wszystkie przewody PCI-E są odpinane, co pozwala nimi lepiej zarządzać zachowując nie tylko porządek, ale jednocześnie optymalny obieg powietrza wewnątrz obudowy.</a:t>
            </a:r>
          </a:p>
          <a:p>
            <a:pPr algn="just">
              <a:lnSpc>
                <a:spcPct val="160000"/>
              </a:lnSpc>
            </a:pPr>
            <a:r>
              <a:rPr lang="pl-PL" dirty="0"/>
              <a:t>Przewody są płaskie, co jeszcze lepiej pozwala nimi zarządzać w obudowie.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7164721" y="269876"/>
            <a:ext cx="0" cy="542925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Текст 7">
            <a:extLst>
              <a:ext uri="{FF2B5EF4-FFF2-40B4-BE49-F238E27FC236}">
                <a16:creationId xmlns:a16="http://schemas.microsoft.com/office/drawing/2014/main" id="{A51612CD-B7A3-415C-9F50-1F5D29BC153C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bg1">
                    <a:alpha val="50000"/>
                  </a:schemeClr>
                </a:solidFill>
              </a:rPr>
              <a:t>www.modecom.com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pic>
        <p:nvPicPr>
          <p:cNvPr id="10" name="Symbol zastępczy obrazu 9" descr="Obraz zawierający tekst, sprzęt elektroniczny&#10;&#10;Opis wygenerowany automatycznie">
            <a:extLst>
              <a:ext uri="{FF2B5EF4-FFF2-40B4-BE49-F238E27FC236}">
                <a16:creationId xmlns:a16="http://schemas.microsoft.com/office/drawing/2014/main" id="{C553E987-6A4E-4092-ABE6-883C361105F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" r="4428"/>
          <a:stretch>
            <a:fillRect/>
          </a:stretch>
        </p:blipFill>
        <p:spPr/>
      </p:pic>
      <p:pic>
        <p:nvPicPr>
          <p:cNvPr id="13" name="Obraz 12" descr="Obraz zawierający śnieg&#10;&#10;Opis wygenerowany automatycznie">
            <a:extLst>
              <a:ext uri="{FF2B5EF4-FFF2-40B4-BE49-F238E27FC236}">
                <a16:creationId xmlns:a16="http://schemas.microsoft.com/office/drawing/2014/main" id="{D2C44685-7500-483A-B26B-D80056EB9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0"/>
            <a:ext cx="5791200" cy="385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4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9"/>
          </p:nvPr>
        </p:nvSpPr>
        <p:spPr>
          <a:xfrm>
            <a:off x="10944479" y="6596455"/>
            <a:ext cx="5777768" cy="2529491"/>
          </a:xfrm>
        </p:spPr>
        <p:txBody>
          <a:bodyPr/>
          <a:lstStyle/>
          <a:p>
            <a:pPr algn="just"/>
            <a:r>
              <a:rPr lang="pl-PL" dirty="0">
                <a:solidFill>
                  <a:schemeClr val="tx1"/>
                </a:solidFill>
              </a:rPr>
              <a:t>Zasilacz generuje oszczędność do 42% energii elektrycznej w porównaniu ze zwykłym zasilaczem. Pozwala pracować nie tylko wydajnie ale i oszczędnie zasilić komputer. </a:t>
            </a:r>
          </a:p>
          <a:p>
            <a:pPr algn="just"/>
            <a:endParaRPr lang="pl-PL" dirty="0">
              <a:solidFill>
                <a:schemeClr val="tx1"/>
              </a:solidFill>
            </a:endParaRPr>
          </a:p>
          <a:p>
            <a:pPr algn="just"/>
            <a:r>
              <a:rPr lang="pl-PL" dirty="0">
                <a:solidFill>
                  <a:schemeClr val="tx1"/>
                </a:solidFill>
              </a:rPr>
              <a:t>Dzięki temu generuje również mniej ciepła, co jednocześnie przekłada się z korzyścią dla ogólnej temperatury wewnątrz komputera.</a:t>
            </a: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52"/>
          </p:nvPr>
        </p:nvSpPr>
        <p:spPr>
          <a:xfrm>
            <a:off x="10944479" y="5758255"/>
            <a:ext cx="4838681" cy="442129"/>
          </a:xfrm>
        </p:spPr>
        <p:txBody>
          <a:bodyPr/>
          <a:lstStyle/>
          <a:p>
            <a:r>
              <a:rPr lang="pl-PL" dirty="0"/>
              <a:t>Do 42% oszczędności energii</a:t>
            </a:r>
            <a:endParaRPr lang="en-US" dirty="0"/>
          </a:p>
        </p:txBody>
      </p:sp>
      <p:sp>
        <p:nvSpPr>
          <p:cNvPr id="33" name="Заголовок 32"/>
          <p:cNvSpPr>
            <a:spLocks noGrp="1"/>
          </p:cNvSpPr>
          <p:nvPr>
            <p:ph type="title"/>
          </p:nvPr>
        </p:nvSpPr>
        <p:spPr>
          <a:xfrm>
            <a:off x="7707956" y="1162642"/>
            <a:ext cx="8673194" cy="1633688"/>
          </a:xfrm>
        </p:spPr>
        <p:txBody>
          <a:bodyPr/>
          <a:lstStyle/>
          <a:p>
            <a:r>
              <a:rPr lang="pl-PL" dirty="0"/>
              <a:t>VOLCANO 650 GOLD</a:t>
            </a:r>
            <a:endParaRPr lang="en-US" dirty="0"/>
          </a:p>
        </p:txBody>
      </p:sp>
      <p:pic>
        <p:nvPicPr>
          <p:cNvPr id="9" name="Symbol zastępczy obrazu 8" descr="Obraz zawierający sprzęt elektroniczny, projektor&#10;&#10;Opis wygenerowany automatycznie">
            <a:extLst>
              <a:ext uri="{FF2B5EF4-FFF2-40B4-BE49-F238E27FC236}">
                <a16:creationId xmlns:a16="http://schemas.microsoft.com/office/drawing/2014/main" id="{16CEC9A5-485D-4B82-81B6-859209B432D5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6" r="292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516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ymbol zastępczy tekstu 24">
            <a:extLst>
              <a:ext uri="{FF2B5EF4-FFF2-40B4-BE49-F238E27FC236}">
                <a16:creationId xmlns:a16="http://schemas.microsoft.com/office/drawing/2014/main" id="{E0D6CCC0-93E3-42F7-963D-789E2105109A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37"/>
          </p:nvPr>
        </p:nvSpPr>
        <p:spPr>
          <a:xfrm>
            <a:off x="2592536" y="2318598"/>
            <a:ext cx="6087971" cy="1371335"/>
          </a:xfrm>
        </p:spPr>
        <p:txBody>
          <a:bodyPr>
            <a:noAutofit/>
          </a:bodyPr>
          <a:lstStyle/>
          <a:p>
            <a:r>
              <a:rPr lang="pl-PL" sz="1400" dirty="0"/>
              <a:t>Zasilacze z serii Volcano to bezpieczna moc dla każdej jednostki </a:t>
            </a:r>
            <a:r>
              <a:rPr lang="pl-PL" sz="1400" dirty="0" err="1"/>
              <a:t>gamingowej</a:t>
            </a:r>
            <a:r>
              <a:rPr lang="pl-PL" sz="1400" dirty="0"/>
              <a:t>. Szereg zabezpieczeń chroni podzespoły komputera przez przepięciami i zmianami napięcia.</a:t>
            </a:r>
          </a:p>
          <a:p>
            <a:endParaRPr lang="en-US" sz="1400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49"/>
          </p:nvPr>
        </p:nvSpPr>
        <p:spPr>
          <a:xfrm>
            <a:off x="2591345" y="4757375"/>
            <a:ext cx="6076405" cy="1741443"/>
          </a:xfrm>
        </p:spPr>
        <p:txBody>
          <a:bodyPr>
            <a:normAutofit/>
          </a:bodyPr>
          <a:lstStyle/>
          <a:p>
            <a:r>
              <a:rPr lang="pl-PL" sz="1400" dirty="0"/>
              <a:t>Zasilacz może się podobać. I tak jest z tym modelem – obudowa w kolorze czerwieni i czerni pięknie komponuje się w </a:t>
            </a:r>
            <a:r>
              <a:rPr lang="pl-PL" sz="1400" dirty="0" err="1"/>
              <a:t>gamingowych</a:t>
            </a:r>
            <a:r>
              <a:rPr lang="pl-PL" sz="1400" dirty="0"/>
              <a:t> komputerach.</a:t>
            </a: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51"/>
          </p:nvPr>
        </p:nvSpPr>
        <p:spPr>
          <a:xfrm>
            <a:off x="2591342" y="7193768"/>
            <a:ext cx="6076405" cy="1364348"/>
          </a:xfrm>
        </p:spPr>
        <p:txBody>
          <a:bodyPr>
            <a:noAutofit/>
          </a:bodyPr>
          <a:lstStyle/>
          <a:p>
            <a:r>
              <a:rPr lang="pl-PL" sz="1400" dirty="0"/>
              <a:t>Niezależnie od tego jak bardzo wymagające gry uruchamiasz – zasilacz zapewnia stabilną pracę całego komputera.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7"/>
          </p:nvPr>
        </p:nvSpPr>
        <p:spPr>
          <a:xfrm>
            <a:off x="3407750" y="1619074"/>
            <a:ext cx="5260251" cy="540626"/>
          </a:xfrm>
        </p:spPr>
        <p:txBody>
          <a:bodyPr/>
          <a:lstStyle/>
          <a:p>
            <a:r>
              <a:rPr lang="pl-PL" dirty="0"/>
              <a:t>BEZPIECZNA MOC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48"/>
          </p:nvPr>
        </p:nvSpPr>
        <p:spPr>
          <a:xfrm>
            <a:off x="3406593" y="4058946"/>
            <a:ext cx="5261154" cy="540626"/>
          </a:xfrm>
        </p:spPr>
        <p:txBody>
          <a:bodyPr/>
          <a:lstStyle/>
          <a:p>
            <a:r>
              <a:rPr lang="pl-PL" dirty="0"/>
              <a:t>DESIGN</a:t>
            </a: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50"/>
          </p:nvPr>
        </p:nvSpPr>
        <p:spPr>
          <a:xfrm>
            <a:off x="3406590" y="6499361"/>
            <a:ext cx="5261157" cy="540626"/>
          </a:xfrm>
        </p:spPr>
        <p:txBody>
          <a:bodyPr/>
          <a:lstStyle/>
          <a:p>
            <a:r>
              <a:rPr lang="pl-PL" dirty="0"/>
              <a:t>STABILNA PRACA</a:t>
            </a:r>
          </a:p>
        </p:txBody>
      </p:sp>
      <p:sp>
        <p:nvSpPr>
          <p:cNvPr id="187" name="Text Placeholder 186"/>
          <p:cNvSpPr>
            <a:spLocks noGrp="1"/>
          </p:cNvSpPr>
          <p:nvPr>
            <p:ph type="body" sz="quarter" idx="57"/>
          </p:nvPr>
        </p:nvSpPr>
        <p:spPr>
          <a:xfrm>
            <a:off x="9607494" y="2318598"/>
            <a:ext cx="6737406" cy="1595230"/>
          </a:xfrm>
        </p:spPr>
        <p:txBody>
          <a:bodyPr>
            <a:normAutofit/>
          </a:bodyPr>
          <a:lstStyle/>
          <a:p>
            <a:r>
              <a:rPr lang="pl-PL" sz="1400" dirty="0"/>
              <a:t>Lepsza organizacja przewodów wewnątrz komputera oraz lepszy obieg powietrza –modularny zasilacz to same korzyści.</a:t>
            </a:r>
          </a:p>
        </p:txBody>
      </p:sp>
      <p:sp>
        <p:nvSpPr>
          <p:cNvPr id="188" name="Text Placeholder 187"/>
          <p:cNvSpPr>
            <a:spLocks noGrp="1"/>
          </p:cNvSpPr>
          <p:nvPr>
            <p:ph type="body" sz="quarter" idx="58"/>
          </p:nvPr>
        </p:nvSpPr>
        <p:spPr>
          <a:xfrm>
            <a:off x="9606303" y="4757375"/>
            <a:ext cx="6737406" cy="1588206"/>
          </a:xfrm>
        </p:spPr>
        <p:txBody>
          <a:bodyPr>
            <a:normAutofit/>
          </a:bodyPr>
          <a:lstStyle/>
          <a:p>
            <a:r>
              <a:rPr lang="pl-PL" sz="1400" dirty="0"/>
              <a:t>Praca wentylatora zasilacza jest cicha, co pozwala skupić się na ulubionej grze. Zastosowane rozwiązania technologiczne zmniejszają zapotrzebowanie na energię w porównaniu do zwykłych zasilaczy.</a:t>
            </a:r>
          </a:p>
        </p:txBody>
      </p:sp>
      <p:sp>
        <p:nvSpPr>
          <p:cNvPr id="189" name="Text Placeholder 188"/>
          <p:cNvSpPr>
            <a:spLocks noGrp="1"/>
          </p:cNvSpPr>
          <p:nvPr>
            <p:ph type="body" sz="quarter" idx="59"/>
          </p:nvPr>
        </p:nvSpPr>
        <p:spPr>
          <a:xfrm>
            <a:off x="9606300" y="7193767"/>
            <a:ext cx="6737406" cy="2622037"/>
          </a:xfrm>
        </p:spPr>
        <p:txBody>
          <a:bodyPr>
            <a:normAutofit/>
          </a:bodyPr>
          <a:lstStyle/>
          <a:p>
            <a:r>
              <a:rPr lang="pl-PL" dirty="0"/>
              <a:t>Zasilacz posiada certyfikat 80 PLUS Gold. Masz pewność, że jest on wydajny i dostarcza odpowiednią moc do wszystkich podzespołów komputera. </a:t>
            </a:r>
          </a:p>
        </p:txBody>
      </p:sp>
      <p:sp>
        <p:nvSpPr>
          <p:cNvPr id="159" name="Text Placeholder 158"/>
          <p:cNvSpPr>
            <a:spLocks noGrp="1"/>
          </p:cNvSpPr>
          <p:nvPr>
            <p:ph type="body" sz="quarter" idx="60"/>
          </p:nvPr>
        </p:nvSpPr>
        <p:spPr>
          <a:xfrm>
            <a:off x="10422708" y="1619074"/>
            <a:ext cx="5260251" cy="540626"/>
          </a:xfrm>
        </p:spPr>
        <p:txBody>
          <a:bodyPr/>
          <a:lstStyle/>
          <a:p>
            <a:r>
              <a:rPr lang="pl-PL" dirty="0"/>
              <a:t>W 100% MODULARNY</a:t>
            </a:r>
          </a:p>
        </p:txBody>
      </p:sp>
      <p:sp>
        <p:nvSpPr>
          <p:cNvPr id="190" name="Text Placeholder 189"/>
          <p:cNvSpPr>
            <a:spLocks noGrp="1"/>
          </p:cNvSpPr>
          <p:nvPr>
            <p:ph type="body" sz="quarter" idx="61"/>
          </p:nvPr>
        </p:nvSpPr>
        <p:spPr>
          <a:xfrm>
            <a:off x="10421551" y="4058946"/>
            <a:ext cx="5261154" cy="540626"/>
          </a:xfrm>
        </p:spPr>
        <p:txBody>
          <a:bodyPr/>
          <a:lstStyle/>
          <a:p>
            <a:r>
              <a:rPr lang="pl-PL" dirty="0"/>
              <a:t>OSZCZĘDNY I CICHY</a:t>
            </a:r>
          </a:p>
        </p:txBody>
      </p:sp>
      <p:sp>
        <p:nvSpPr>
          <p:cNvPr id="191" name="Text Placeholder 190"/>
          <p:cNvSpPr>
            <a:spLocks noGrp="1"/>
          </p:cNvSpPr>
          <p:nvPr>
            <p:ph type="body" sz="quarter" idx="62"/>
          </p:nvPr>
        </p:nvSpPr>
        <p:spPr>
          <a:xfrm>
            <a:off x="10421548" y="6499361"/>
            <a:ext cx="5261157" cy="540626"/>
          </a:xfrm>
        </p:spPr>
        <p:txBody>
          <a:bodyPr/>
          <a:lstStyle/>
          <a:p>
            <a:r>
              <a:rPr lang="pl-PL" dirty="0"/>
              <a:t>CERTYFIKAT GOLD</a:t>
            </a:r>
          </a:p>
        </p:txBody>
      </p:sp>
      <p:sp>
        <p:nvSpPr>
          <p:cNvPr id="26" name="Symbol zastępczy tekstu 25">
            <a:extLst>
              <a:ext uri="{FF2B5EF4-FFF2-40B4-BE49-F238E27FC236}">
                <a16:creationId xmlns:a16="http://schemas.microsoft.com/office/drawing/2014/main" id="{AEE5273F-C5A1-4A68-B1E9-90F060F9EE63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2591343" y="1619074"/>
            <a:ext cx="729857" cy="540626"/>
          </a:xfrm>
        </p:spPr>
        <p:txBody>
          <a:bodyPr/>
          <a:lstStyle/>
          <a:p>
            <a:r>
              <a:rPr lang="pl-PL" dirty="0"/>
              <a:t>01.</a:t>
            </a:r>
          </a:p>
        </p:txBody>
      </p:sp>
      <p:sp>
        <p:nvSpPr>
          <p:cNvPr id="27" name="Symbol zastępczy tekstu 26">
            <a:extLst>
              <a:ext uri="{FF2B5EF4-FFF2-40B4-BE49-F238E27FC236}">
                <a16:creationId xmlns:a16="http://schemas.microsoft.com/office/drawing/2014/main" id="{21D48199-A8EB-46AB-81F9-5E7F739FB113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>
          <a:xfrm>
            <a:off x="2591343" y="4058946"/>
            <a:ext cx="729857" cy="540626"/>
          </a:xfrm>
        </p:spPr>
        <p:txBody>
          <a:bodyPr/>
          <a:lstStyle/>
          <a:p>
            <a:r>
              <a:rPr lang="pl-PL" dirty="0"/>
              <a:t>02.</a:t>
            </a:r>
          </a:p>
        </p:txBody>
      </p:sp>
      <p:sp>
        <p:nvSpPr>
          <p:cNvPr id="28" name="Symbol zastępczy tekstu 27">
            <a:extLst>
              <a:ext uri="{FF2B5EF4-FFF2-40B4-BE49-F238E27FC236}">
                <a16:creationId xmlns:a16="http://schemas.microsoft.com/office/drawing/2014/main" id="{4656A9AA-300E-4CA3-A47E-1F95CB8943BC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2591343" y="6498818"/>
            <a:ext cx="729857" cy="540626"/>
          </a:xfrm>
        </p:spPr>
        <p:txBody>
          <a:bodyPr/>
          <a:lstStyle/>
          <a:p>
            <a:r>
              <a:rPr lang="pl-PL" dirty="0"/>
              <a:t>03.</a:t>
            </a:r>
          </a:p>
        </p:txBody>
      </p:sp>
      <p:sp>
        <p:nvSpPr>
          <p:cNvPr id="29" name="Symbol zastępczy tekstu 28">
            <a:extLst>
              <a:ext uri="{FF2B5EF4-FFF2-40B4-BE49-F238E27FC236}">
                <a16:creationId xmlns:a16="http://schemas.microsoft.com/office/drawing/2014/main" id="{85E1F1B5-0396-4950-8600-FCC951C5DDE7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9606300" y="1619074"/>
            <a:ext cx="729857" cy="540626"/>
          </a:xfrm>
        </p:spPr>
        <p:txBody>
          <a:bodyPr/>
          <a:lstStyle/>
          <a:p>
            <a:r>
              <a:rPr lang="pl-PL" dirty="0"/>
              <a:t>04.</a:t>
            </a:r>
          </a:p>
        </p:txBody>
      </p:sp>
      <p:sp>
        <p:nvSpPr>
          <p:cNvPr id="30" name="Symbol zastępczy tekstu 29">
            <a:extLst>
              <a:ext uri="{FF2B5EF4-FFF2-40B4-BE49-F238E27FC236}">
                <a16:creationId xmlns:a16="http://schemas.microsoft.com/office/drawing/2014/main" id="{AA6D55F6-FD3F-4DCF-B455-5C5A68D7D93B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9606300" y="4058946"/>
            <a:ext cx="729857" cy="540626"/>
          </a:xfrm>
        </p:spPr>
        <p:txBody>
          <a:bodyPr/>
          <a:lstStyle/>
          <a:p>
            <a:r>
              <a:rPr lang="pl-PL" dirty="0"/>
              <a:t>05.</a:t>
            </a:r>
          </a:p>
        </p:txBody>
      </p:sp>
      <p:sp>
        <p:nvSpPr>
          <p:cNvPr id="31" name="Symbol zastępczy tekstu 30">
            <a:extLst>
              <a:ext uri="{FF2B5EF4-FFF2-40B4-BE49-F238E27FC236}">
                <a16:creationId xmlns:a16="http://schemas.microsoft.com/office/drawing/2014/main" id="{9D5DE9F3-51BD-437F-8103-1037578315C7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9606300" y="6508023"/>
            <a:ext cx="729857" cy="540626"/>
          </a:xfrm>
        </p:spPr>
        <p:txBody>
          <a:bodyPr/>
          <a:lstStyle/>
          <a:p>
            <a:r>
              <a:rPr lang="pl-PL" dirty="0"/>
              <a:t>06.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6985D5DA-8380-443B-9BF8-D60CB6F434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6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6" name="Текст 35"/>
          <p:cNvSpPr>
            <a:spLocks noGrp="1"/>
          </p:cNvSpPr>
          <p:nvPr>
            <p:ph type="body" sz="quarter" idx="51"/>
          </p:nvPr>
        </p:nvSpPr>
        <p:spPr>
          <a:xfrm>
            <a:off x="890065" y="5956427"/>
            <a:ext cx="2116181" cy="1355140"/>
          </a:xfrm>
        </p:spPr>
        <p:txBody>
          <a:bodyPr>
            <a:normAutofit/>
          </a:bodyPr>
          <a:lstStyle/>
          <a:p>
            <a:r>
              <a:rPr lang="pl-PL" sz="3200" dirty="0"/>
              <a:t>650 W</a:t>
            </a:r>
            <a:endParaRPr lang="en-US" sz="3200" dirty="0"/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52"/>
          </p:nvPr>
        </p:nvSpPr>
        <p:spPr>
          <a:xfrm>
            <a:off x="5433998" y="2561926"/>
            <a:ext cx="3226316" cy="1355140"/>
          </a:xfrm>
        </p:spPr>
        <p:txBody>
          <a:bodyPr/>
          <a:lstStyle/>
          <a:p>
            <a:r>
              <a:rPr lang="pl-PL" dirty="0"/>
              <a:t>DESIGN</a:t>
            </a:r>
            <a:endParaRPr lang="en-US" dirty="0"/>
          </a:p>
        </p:txBody>
      </p:sp>
      <p:sp>
        <p:nvSpPr>
          <p:cNvPr id="38" name="Текст 37"/>
          <p:cNvSpPr>
            <a:spLocks noGrp="1"/>
          </p:cNvSpPr>
          <p:nvPr>
            <p:ph type="body" sz="quarter" idx="53"/>
          </p:nvPr>
        </p:nvSpPr>
        <p:spPr>
          <a:xfrm>
            <a:off x="9661561" y="7311567"/>
            <a:ext cx="3226316" cy="1355140"/>
          </a:xfrm>
        </p:spPr>
        <p:txBody>
          <a:bodyPr/>
          <a:lstStyle/>
          <a:p>
            <a:r>
              <a:rPr lang="pl-PL" dirty="0"/>
              <a:t>SZEREG ZABEZPIECZEŃ</a:t>
            </a:r>
            <a:endParaRPr lang="en-US" dirty="0"/>
          </a:p>
        </p:txBody>
      </p:sp>
      <p:sp>
        <p:nvSpPr>
          <p:cNvPr id="39" name="Текст 38"/>
          <p:cNvSpPr>
            <a:spLocks noGrp="1"/>
          </p:cNvSpPr>
          <p:nvPr>
            <p:ph type="body" sz="quarter" idx="54"/>
          </p:nvPr>
        </p:nvSpPr>
        <p:spPr>
          <a:xfrm>
            <a:off x="14246698" y="810941"/>
            <a:ext cx="3793952" cy="1355140"/>
          </a:xfrm>
        </p:spPr>
        <p:txBody>
          <a:bodyPr/>
          <a:lstStyle/>
          <a:p>
            <a:r>
              <a:rPr lang="pl-PL" dirty="0"/>
              <a:t>100% MODULARNY</a:t>
            </a:r>
            <a:endParaRPr lang="en-US" dirty="0"/>
          </a:p>
        </p:txBody>
      </p:sp>
      <p:pic>
        <p:nvPicPr>
          <p:cNvPr id="7" name="Symbol zastępczy obrazu 6" descr="Obraz zawierający tekst, sprzęt elektroniczny&#10;&#10;Opis wygenerowany automatycznie">
            <a:extLst>
              <a:ext uri="{FF2B5EF4-FFF2-40B4-BE49-F238E27FC236}">
                <a16:creationId xmlns:a16="http://schemas.microsoft.com/office/drawing/2014/main" id="{0AF904D2-85C3-43C7-B160-D129FB68EEB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0" r="9550"/>
          <a:stretch>
            <a:fillRect/>
          </a:stretch>
        </p:blipFill>
        <p:spPr/>
      </p:pic>
      <p:pic>
        <p:nvPicPr>
          <p:cNvPr id="13" name="Symbol zastępczy obrazu 12" descr="Obraz zawierający sprzęt elektroniczny, projektor&#10;&#10;Opis wygenerowany automatycznie">
            <a:extLst>
              <a:ext uri="{FF2B5EF4-FFF2-40B4-BE49-F238E27FC236}">
                <a16:creationId xmlns:a16="http://schemas.microsoft.com/office/drawing/2014/main" id="{17C5317D-7D45-4E0C-98DF-C9310EBA38A6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7" r="30307"/>
          <a:stretch>
            <a:fillRect/>
          </a:stretch>
        </p:blipFill>
        <p:spPr/>
      </p:pic>
      <p:pic>
        <p:nvPicPr>
          <p:cNvPr id="18" name="Symbol zastępczy obrazu 17" descr="Obraz zawierający futerał, akcesorium&#10;&#10;Opis wygenerowany automatycznie">
            <a:extLst>
              <a:ext uri="{FF2B5EF4-FFF2-40B4-BE49-F238E27FC236}">
                <a16:creationId xmlns:a16="http://schemas.microsoft.com/office/drawing/2014/main" id="{C632C442-AA1D-4E29-A600-E9F012457BDB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7" r="30287"/>
          <a:stretch>
            <a:fillRect/>
          </a:stretch>
        </p:blipFill>
        <p:spPr/>
      </p:pic>
      <p:pic>
        <p:nvPicPr>
          <p:cNvPr id="22" name="Symbol zastępczy obrazu 21" descr="Obraz zawierający tekst, sprzęt elektroniczny&#10;&#10;Opis wygenerowany automatycznie">
            <a:extLst>
              <a:ext uri="{FF2B5EF4-FFF2-40B4-BE49-F238E27FC236}">
                <a16:creationId xmlns:a16="http://schemas.microsoft.com/office/drawing/2014/main" id="{2984538B-5760-49AA-8763-A30FFEF3E525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7" r="30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99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2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pl-PL" dirty="0"/>
              <a:t>MOC</a:t>
            </a:r>
            <a:endParaRPr lang="en-US" dirty="0"/>
          </a:p>
          <a:p>
            <a:r>
              <a:rPr lang="pl-PL" dirty="0"/>
              <a:t>Okablowanie</a:t>
            </a:r>
            <a:endParaRPr lang="en-US" dirty="0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56"/>
          </p:nvPr>
        </p:nvSpPr>
        <p:spPr>
          <a:xfrm>
            <a:off x="3979186" y="5551501"/>
            <a:ext cx="1980406" cy="1390858"/>
          </a:xfrm>
        </p:spPr>
        <p:txBody>
          <a:bodyPr>
            <a:normAutofit/>
          </a:bodyPr>
          <a:lstStyle/>
          <a:p>
            <a:r>
              <a:rPr lang="pl-PL" dirty="0"/>
              <a:t>650 Watt</a:t>
            </a:r>
            <a:endParaRPr lang="en-US" dirty="0"/>
          </a:p>
          <a:p>
            <a:r>
              <a:rPr lang="pl-PL" dirty="0"/>
              <a:t>modularne</a:t>
            </a:r>
            <a:endParaRPr lang="en-US" dirty="0"/>
          </a:p>
        </p:txBody>
      </p:sp>
      <p:sp>
        <p:nvSpPr>
          <p:cNvPr id="60" name="Текст 59"/>
          <p:cNvSpPr>
            <a:spLocks noGrp="1"/>
          </p:cNvSpPr>
          <p:nvPr>
            <p:ph type="body" sz="quarter" idx="57"/>
          </p:nvPr>
        </p:nvSpPr>
        <p:spPr>
          <a:xfrm>
            <a:off x="1596628" y="7194815"/>
            <a:ext cx="2915737" cy="1304608"/>
          </a:xfrm>
        </p:spPr>
        <p:txBody>
          <a:bodyPr/>
          <a:lstStyle/>
          <a:p>
            <a:pPr algn="just"/>
            <a:r>
              <a:rPr lang="pl-PL" dirty="0"/>
              <a:t>Wydajny zasilacz dedykowany komputerom gamingowym.</a:t>
            </a:r>
          </a:p>
        </p:txBody>
      </p:sp>
      <p:sp>
        <p:nvSpPr>
          <p:cNvPr id="77" name="Заголовок 76"/>
          <p:cNvSpPr>
            <a:spLocks noGrp="1"/>
          </p:cNvSpPr>
          <p:nvPr>
            <p:ph type="title"/>
          </p:nvPr>
        </p:nvSpPr>
        <p:spPr>
          <a:xfrm>
            <a:off x="1245900" y="1627434"/>
            <a:ext cx="4667647" cy="3543285"/>
          </a:xfrm>
        </p:spPr>
        <p:txBody>
          <a:bodyPr/>
          <a:lstStyle/>
          <a:p>
            <a:r>
              <a:rPr lang="pl-PL" dirty="0"/>
              <a:t>VOLCANO 650W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53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CD228503-703B-414A-B744-624C902552D9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bg1">
                    <a:alpha val="50000"/>
                  </a:schemeClr>
                </a:solidFill>
              </a:rPr>
              <a:t>www.modecom.com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pic>
        <p:nvPicPr>
          <p:cNvPr id="7" name="Symbol zastępczy obrazu 6" descr="Obraz zawierający sprzęt elektroniczny&#10;&#10;Opis wygenerowany automatycznie">
            <a:extLst>
              <a:ext uri="{FF2B5EF4-FFF2-40B4-BE49-F238E27FC236}">
                <a16:creationId xmlns:a16="http://schemas.microsoft.com/office/drawing/2014/main" id="{06B53193-9B2B-4AC9-8811-3DAF3DEA04D9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9" r="197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197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D447CACA-3AFD-41B4-B25E-F5AD0EDA2D8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76789693"/>
              </p:ext>
            </p:extLst>
          </p:nvPr>
        </p:nvGraphicFramePr>
        <p:xfrm>
          <a:off x="8721089" y="722250"/>
          <a:ext cx="9348250" cy="82957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57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2288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>
                          <a:latin typeface="+mj-lt"/>
                        </a:rPr>
                        <a:t>Model</a:t>
                      </a:r>
                      <a:endParaRPr lang="en-US" sz="2800" b="1" dirty="0">
                        <a:latin typeface="+mj-lt"/>
                      </a:endParaRPr>
                    </a:p>
                  </a:txBody>
                  <a:tcPr marL="91441" marR="9144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>
                          <a:latin typeface="+mj-lt"/>
                        </a:rPr>
                        <a:t>VOLCANO 650W GOLD</a:t>
                      </a:r>
                    </a:p>
                  </a:txBody>
                  <a:tcPr marL="91441" marR="9144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Moc zasilacza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650 Watt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Format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ATX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09756692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Standard zasilacza (ATX)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2,31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588338269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</a:t>
                      </a:r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PFC (Power Factor Correction)</a:t>
                      </a:r>
                      <a:endParaRPr lang="pl-PL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Aktywny (APFC)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795108012"/>
                  </a:ext>
                </a:extLst>
              </a:tr>
              <a:tr h="402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Wydajno</a:t>
                      </a:r>
                      <a:r>
                        <a:rPr lang="pl-PL" sz="15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ść</a:t>
                      </a:r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przy</a:t>
                      </a:r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50% </a:t>
                      </a:r>
                      <a:r>
                        <a:rPr lang="en-US" sz="15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obciążenia</a:t>
                      </a:r>
                      <a:endParaRPr lang="pl-PL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Średni czas między uszkodzeniami (MTBF)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100 000 h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679448946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 okablowania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modularny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2317013513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 złącza zasilania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ATX 20-pin + 4-pin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4190588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 wtyczki zasilającej +12V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EPS12V 4+4 pin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3669016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Ilość wtyczek zasilających +12V 4+4-pin (EPS12V)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75041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Ilość wtyczek zasilających 4-pin (HDD/ODD)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649344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Ilość wtyczek zasilających 4-pin (FDD)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8164598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Ilość wtyczek zasilających Serial 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222949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Ilość wtyczek zasilających 6+2-pin (PCI-E)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6571292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Obudowa zasilacza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Czarna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958617257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Wentylator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120 mm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2519010366"/>
                  </a:ext>
                </a:extLst>
              </a:tr>
            </a:tbl>
          </a:graphicData>
        </a:graphic>
      </p:graphicFrame>
      <p:pic>
        <p:nvPicPr>
          <p:cNvPr id="5" name="Obraz 4">
            <a:extLst>
              <a:ext uri="{FF2B5EF4-FFF2-40B4-BE49-F238E27FC236}">
                <a16:creationId xmlns:a16="http://schemas.microsoft.com/office/drawing/2014/main" id="{989ED91D-B53E-41B1-BB65-8EC07D0D8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252" y="0"/>
            <a:ext cx="8219837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6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9"/>
          </p:nvPr>
        </p:nvSpPr>
        <p:spPr>
          <a:xfrm>
            <a:off x="1595936" y="6284367"/>
            <a:ext cx="4291406" cy="1613910"/>
          </a:xfrm>
        </p:spPr>
        <p:txBody>
          <a:bodyPr/>
          <a:lstStyle/>
          <a:p>
            <a:r>
              <a:rPr lang="pl-PL"/>
              <a:t>Efektowny, niestandardowy wygląd.</a:t>
            </a:r>
            <a:endParaRPr lang="pl-PL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51"/>
          </p:nvPr>
        </p:nvSpPr>
        <p:spPr>
          <a:xfrm>
            <a:off x="1602686" y="5457445"/>
            <a:ext cx="4284656" cy="545066"/>
          </a:xfrm>
        </p:spPr>
        <p:txBody>
          <a:bodyPr/>
          <a:lstStyle/>
          <a:p>
            <a:r>
              <a:rPr lang="pl-PL" dirty="0"/>
              <a:t>DESIGN</a:t>
            </a:r>
            <a:endParaRPr lang="en-US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54"/>
          </p:nvPr>
        </p:nvSpPr>
        <p:spPr>
          <a:xfrm>
            <a:off x="7015119" y="6284368"/>
            <a:ext cx="4291406" cy="1613909"/>
          </a:xfrm>
        </p:spPr>
        <p:txBody>
          <a:bodyPr/>
          <a:lstStyle/>
          <a:p>
            <a:r>
              <a:rPr lang="pl-PL" dirty="0"/>
              <a:t>Użycie wysokiej jakości materiałów podczas produkcji stanowi o trwałości.</a:t>
            </a: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55"/>
          </p:nvPr>
        </p:nvSpPr>
        <p:spPr>
          <a:xfrm>
            <a:off x="6984210" y="5461883"/>
            <a:ext cx="4322316" cy="540626"/>
          </a:xfrm>
        </p:spPr>
        <p:txBody>
          <a:bodyPr/>
          <a:lstStyle/>
          <a:p>
            <a:r>
              <a:rPr lang="pl-PL" dirty="0"/>
              <a:t>WYSOKA JAKOŚĆ</a:t>
            </a:r>
            <a:endParaRPr lang="en-US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58"/>
          </p:nvPr>
        </p:nvSpPr>
        <p:spPr>
          <a:xfrm>
            <a:off x="12592210" y="6274013"/>
            <a:ext cx="4466329" cy="1624263"/>
          </a:xfrm>
        </p:spPr>
        <p:txBody>
          <a:bodyPr/>
          <a:lstStyle/>
          <a:p>
            <a:r>
              <a:rPr lang="pl-PL" dirty="0"/>
              <a:t>Wysoka sprawność - ponad 90% przy obciążeniu 50% mocy, ponad 87% przy obciążeniu 20% i 100% mocy.</a:t>
            </a:r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59"/>
          </p:nvPr>
        </p:nvSpPr>
        <p:spPr>
          <a:xfrm>
            <a:off x="12642661" y="5457443"/>
            <a:ext cx="4312752" cy="545066"/>
          </a:xfrm>
        </p:spPr>
        <p:txBody>
          <a:bodyPr/>
          <a:lstStyle/>
          <a:p>
            <a:r>
              <a:rPr lang="pl-PL" dirty="0"/>
              <a:t>WYSOKA SPRAWNOŚĆ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60"/>
          </p:nvPr>
        </p:nvSpPr>
        <p:spPr>
          <a:xfrm>
            <a:off x="1575572" y="2749425"/>
            <a:ext cx="4291406" cy="720285"/>
          </a:xfrm>
        </p:spPr>
        <p:txBody>
          <a:bodyPr/>
          <a:lstStyle/>
          <a:p>
            <a:r>
              <a:rPr lang="pl-PL" dirty="0"/>
              <a:t>Certyfikat sprawności Certyfikat 80 PLUS GOLD.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61"/>
          </p:nvPr>
        </p:nvSpPr>
        <p:spPr>
          <a:xfrm>
            <a:off x="1582322" y="1922503"/>
            <a:ext cx="4284656" cy="545066"/>
          </a:xfrm>
        </p:spPr>
        <p:txBody>
          <a:bodyPr/>
          <a:lstStyle/>
          <a:p>
            <a:r>
              <a:rPr lang="pl-PL" dirty="0"/>
              <a:t>GOLD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62"/>
          </p:nvPr>
        </p:nvSpPr>
        <p:spPr>
          <a:xfrm>
            <a:off x="7087339" y="2749427"/>
            <a:ext cx="4099369" cy="720284"/>
          </a:xfrm>
        </p:spPr>
        <p:txBody>
          <a:bodyPr/>
          <a:lstStyle/>
          <a:p>
            <a:r>
              <a:rPr lang="pl-PL" dirty="0"/>
              <a:t>650 Watt mocy zasilacza.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63"/>
          </p:nvPr>
        </p:nvSpPr>
        <p:spPr>
          <a:xfrm>
            <a:off x="6979344" y="1926941"/>
            <a:ext cx="4322316" cy="540626"/>
          </a:xfrm>
        </p:spPr>
        <p:txBody>
          <a:bodyPr/>
          <a:lstStyle/>
          <a:p>
            <a:r>
              <a:rPr lang="pl-PL" dirty="0"/>
              <a:t>MOC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64"/>
          </p:nvPr>
        </p:nvSpPr>
        <p:spPr>
          <a:xfrm>
            <a:off x="12691056" y="2739071"/>
            <a:ext cx="4197320" cy="730639"/>
          </a:xfrm>
        </p:spPr>
        <p:txBody>
          <a:bodyPr/>
          <a:lstStyle/>
          <a:p>
            <a:r>
              <a:rPr lang="pl-PL" dirty="0"/>
              <a:t>Zasilacz posiada w pełni modularne okablowanie.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65"/>
          </p:nvPr>
        </p:nvSpPr>
        <p:spPr>
          <a:xfrm>
            <a:off x="12209424" y="1922501"/>
            <a:ext cx="5160583" cy="545066"/>
          </a:xfrm>
        </p:spPr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MODULARNE OKABLOWANIE</a:t>
            </a:r>
            <a:endParaRPr lang="en-US" dirty="0"/>
          </a:p>
        </p:txBody>
      </p:sp>
      <p:pic>
        <p:nvPicPr>
          <p:cNvPr id="26" name="Grafika 25">
            <a:extLst>
              <a:ext uri="{FF2B5EF4-FFF2-40B4-BE49-F238E27FC236}">
                <a16:creationId xmlns:a16="http://schemas.microsoft.com/office/drawing/2014/main" id="{654904DD-09A3-41BE-A1B6-A3FF59807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0940" y="4622546"/>
            <a:ext cx="646119" cy="670049"/>
          </a:xfrm>
          <a:prstGeom prst="rect">
            <a:avLst/>
          </a:prstGeom>
        </p:spPr>
      </p:pic>
      <p:sp>
        <p:nvSpPr>
          <p:cNvPr id="28" name="Текст 4">
            <a:extLst>
              <a:ext uri="{FF2B5EF4-FFF2-40B4-BE49-F238E27FC236}">
                <a16:creationId xmlns:a16="http://schemas.microsoft.com/office/drawing/2014/main" id="{2A0CFCF5-FAA9-46D2-A181-E9FD86937E5F}"/>
              </a:ext>
            </a:extLst>
          </p:cNvPr>
          <p:cNvSpPr txBox="1">
            <a:spLocks/>
          </p:cNvSpPr>
          <p:nvPr/>
        </p:nvSpPr>
        <p:spPr>
          <a:xfrm>
            <a:off x="2224167" y="9399189"/>
            <a:ext cx="3070415" cy="6717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0" b="0" i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Szereg zabezpieczeń przeciw zwarciom i przeciążeniom.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6EC391E7-B1ED-4CD3-989F-F24836E23023}"/>
              </a:ext>
            </a:extLst>
          </p:cNvPr>
          <p:cNvSpPr txBox="1">
            <a:spLocks/>
          </p:cNvSpPr>
          <p:nvPr/>
        </p:nvSpPr>
        <p:spPr>
          <a:xfrm>
            <a:off x="1633595" y="8629620"/>
            <a:ext cx="4284656" cy="54506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ZABEZPIECZENIA</a:t>
            </a:r>
          </a:p>
        </p:txBody>
      </p:sp>
      <p:sp>
        <p:nvSpPr>
          <p:cNvPr id="33" name="Text Placeholder 20">
            <a:extLst>
              <a:ext uri="{FF2B5EF4-FFF2-40B4-BE49-F238E27FC236}">
                <a16:creationId xmlns:a16="http://schemas.microsoft.com/office/drawing/2014/main" id="{5D9711CB-351A-40D8-8F18-B4E36B10EBE9}"/>
              </a:ext>
            </a:extLst>
          </p:cNvPr>
          <p:cNvSpPr txBox="1">
            <a:spLocks/>
          </p:cNvSpPr>
          <p:nvPr/>
        </p:nvSpPr>
        <p:spPr>
          <a:xfrm>
            <a:off x="6723225" y="9399189"/>
            <a:ext cx="4899151" cy="6717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0" b="0" i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Zasilacz idealnie sprawdzi się w konfiguracjach przeznaczonych stricte do gier.</a:t>
            </a:r>
            <a:endParaRPr lang="en-US" dirty="0"/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07EF0A59-428B-4367-BCFB-F12DF5344767}"/>
              </a:ext>
            </a:extLst>
          </p:cNvPr>
          <p:cNvSpPr txBox="1">
            <a:spLocks/>
          </p:cNvSpPr>
          <p:nvPr/>
        </p:nvSpPr>
        <p:spPr>
          <a:xfrm>
            <a:off x="7015119" y="8634058"/>
            <a:ext cx="4322316" cy="5406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DO GIER</a:t>
            </a:r>
          </a:p>
        </p:txBody>
      </p:sp>
      <p:sp>
        <p:nvSpPr>
          <p:cNvPr id="35" name="Text Placeholder 22">
            <a:extLst>
              <a:ext uri="{FF2B5EF4-FFF2-40B4-BE49-F238E27FC236}">
                <a16:creationId xmlns:a16="http://schemas.microsoft.com/office/drawing/2014/main" id="{AA873F3C-1B15-457C-A317-EEE38591B11A}"/>
              </a:ext>
            </a:extLst>
          </p:cNvPr>
          <p:cNvSpPr txBox="1">
            <a:spLocks/>
          </p:cNvSpPr>
          <p:nvPr/>
        </p:nvSpPr>
        <p:spPr>
          <a:xfrm>
            <a:off x="12729032" y="9388835"/>
            <a:ext cx="4291406" cy="794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500" b="0" i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120 milimetrowy wentylator zapewniający chłodną pracę komponentów zasilacza.</a:t>
            </a:r>
          </a:p>
        </p:txBody>
      </p:sp>
      <p:sp>
        <p:nvSpPr>
          <p:cNvPr id="36" name="Text Placeholder 23">
            <a:extLst>
              <a:ext uri="{FF2B5EF4-FFF2-40B4-BE49-F238E27FC236}">
                <a16:creationId xmlns:a16="http://schemas.microsoft.com/office/drawing/2014/main" id="{9B3C147A-2549-4CE7-9411-F2FA04A057F5}"/>
              </a:ext>
            </a:extLst>
          </p:cNvPr>
          <p:cNvSpPr txBox="1">
            <a:spLocks/>
          </p:cNvSpPr>
          <p:nvPr/>
        </p:nvSpPr>
        <p:spPr>
          <a:xfrm>
            <a:off x="12658072" y="8629618"/>
            <a:ext cx="4312752" cy="54506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marR="0" indent="0" algn="ctr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WENTYLATOR</a:t>
            </a:r>
            <a:endParaRPr lang="en-US" dirty="0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EA657E4B-A880-4B66-98D6-4F25A1388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5892" y="1160213"/>
            <a:ext cx="353815" cy="758176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956C61B3-DCA9-4BE6-B709-7C8A1E344C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516100" y="1254913"/>
            <a:ext cx="708985" cy="588591"/>
          </a:xfrm>
          <a:prstGeom prst="rect">
            <a:avLst/>
          </a:prstGeom>
        </p:spPr>
      </p:pic>
      <p:pic>
        <p:nvPicPr>
          <p:cNvPr id="11" name="Grafika 10">
            <a:extLst>
              <a:ext uri="{FF2B5EF4-FFF2-40B4-BE49-F238E27FC236}">
                <a16:creationId xmlns:a16="http://schemas.microsoft.com/office/drawing/2014/main" id="{E02D95D0-92F7-4864-89E2-6A9EAC7564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61132" y="4561942"/>
            <a:ext cx="720284" cy="720284"/>
          </a:xfrm>
          <a:prstGeom prst="rect">
            <a:avLst/>
          </a:prstGeom>
        </p:spPr>
      </p:pic>
      <p:pic>
        <p:nvPicPr>
          <p:cNvPr id="14" name="Grafika 13">
            <a:extLst>
              <a:ext uri="{FF2B5EF4-FFF2-40B4-BE49-F238E27FC236}">
                <a16:creationId xmlns:a16="http://schemas.microsoft.com/office/drawing/2014/main" id="{29FBF85C-EF62-4119-8690-9F249ED789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516100" y="4611490"/>
            <a:ext cx="541626" cy="688317"/>
          </a:xfrm>
          <a:prstGeom prst="rect">
            <a:avLst/>
          </a:prstGeom>
        </p:spPr>
      </p:pic>
      <p:pic>
        <p:nvPicPr>
          <p:cNvPr id="27" name="Grafika 26">
            <a:extLst>
              <a:ext uri="{FF2B5EF4-FFF2-40B4-BE49-F238E27FC236}">
                <a16:creationId xmlns:a16="http://schemas.microsoft.com/office/drawing/2014/main" id="{B3139237-79DD-4B58-BC0C-DD03EFC60E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502556" y="7819991"/>
            <a:ext cx="495933" cy="720284"/>
          </a:xfrm>
          <a:prstGeom prst="rect">
            <a:avLst/>
          </a:prstGeom>
        </p:spPr>
      </p:pic>
      <p:pic>
        <p:nvPicPr>
          <p:cNvPr id="30" name="Grafika 29">
            <a:extLst>
              <a:ext uri="{FF2B5EF4-FFF2-40B4-BE49-F238E27FC236}">
                <a16:creationId xmlns:a16="http://schemas.microsoft.com/office/drawing/2014/main" id="{7F08A844-BF0D-4CE3-81C2-1BF0E16CA5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798654" y="8084880"/>
            <a:ext cx="777145" cy="558231"/>
          </a:xfrm>
          <a:prstGeom prst="rect">
            <a:avLst/>
          </a:prstGeom>
        </p:spPr>
      </p:pic>
      <p:pic>
        <p:nvPicPr>
          <p:cNvPr id="37" name="Grafika 36">
            <a:extLst>
              <a:ext uri="{FF2B5EF4-FFF2-40B4-BE49-F238E27FC236}">
                <a16:creationId xmlns:a16="http://schemas.microsoft.com/office/drawing/2014/main" id="{121BCDDD-1C6E-421F-8A5F-188DF5D2E94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481790" y="7986029"/>
            <a:ext cx="607307" cy="60730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D3F36CB-EAEE-4F05-8494-B01D5DEA4D5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899" y="859909"/>
            <a:ext cx="950047" cy="122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7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D447CACA-3AFD-41B4-B25E-F5AD0EDA2D8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79298770"/>
              </p:ext>
            </p:extLst>
          </p:nvPr>
        </p:nvGraphicFramePr>
        <p:xfrm>
          <a:off x="8721089" y="722250"/>
          <a:ext cx="9348250" cy="73643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57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2288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>
                          <a:latin typeface="+mj-lt"/>
                        </a:rPr>
                        <a:t>Model</a:t>
                      </a:r>
                      <a:endParaRPr lang="en-US" sz="2800" b="1" dirty="0">
                        <a:latin typeface="+mj-lt"/>
                      </a:endParaRPr>
                    </a:p>
                  </a:txBody>
                  <a:tcPr marL="91441" marR="9144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>
                          <a:latin typeface="+mj-lt"/>
                        </a:rPr>
                        <a:t>VOLCANO 650W GOLD</a:t>
                      </a:r>
                    </a:p>
                  </a:txBody>
                  <a:tcPr marL="91441" marR="9144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713">
                <a:tc gridSpan="2"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Zabezpieczenia produktu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OVP - zabezpieczenie nadmiarowo-napięciowe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756692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SCP - zabezpieczenie zwarciowe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8338269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OPP - zabezpieczenie przeciążeniowe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5108012"/>
                  </a:ext>
                </a:extLst>
              </a:tr>
              <a:tr h="402149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UVP - zabezpieczenie niedomiarowo-napięciowe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Średni czas między uszkodzeniami (MTBF)</a:t>
                      </a:r>
                    </a:p>
                  </a:txBody>
                  <a:tcPr marL="38293" marR="3829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100 000 h</a:t>
                      </a:r>
                    </a:p>
                  </a:txBody>
                  <a:tcPr marL="38293" marR="38293" marT="0" marB="0" anchor="ctr"/>
                </a:tc>
                <a:extLst>
                  <a:ext uri="{0D108BD9-81ED-4DB2-BD59-A6C34878D82A}">
                    <a16:rowId xmlns:a16="http://schemas.microsoft.com/office/drawing/2014/main" val="1679448946"/>
                  </a:ext>
                </a:extLst>
              </a:tr>
              <a:tr h="465713">
                <a:tc gridSpan="2"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Długość przewodów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013513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wtyczki złącza zasilania 20+4 pin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4190588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wtyczki zasilającej +12V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3669016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wtyczek zasilających 4-pin (HDD/ODD)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510 + 150 + 150 + 150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475041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wtyczek zasilających 4-pin (FDD)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1130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649344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wtyczek zasilających Serial 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510 + 150 + 150 + 150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8164598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wtyczek zasilających 6-pin (PCI-E)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2229491"/>
                  </a:ext>
                </a:extLst>
              </a:tr>
              <a:tr h="465713"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 wtyczek zasilających 6+2-pin (PCI-E)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510 + 150 mm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6571292"/>
                  </a:ext>
                </a:extLst>
              </a:tr>
            </a:tbl>
          </a:graphicData>
        </a:graphic>
      </p:graphicFrame>
      <p:pic>
        <p:nvPicPr>
          <p:cNvPr id="5" name="Obraz 4">
            <a:extLst>
              <a:ext uri="{FF2B5EF4-FFF2-40B4-BE49-F238E27FC236}">
                <a16:creationId xmlns:a16="http://schemas.microsoft.com/office/drawing/2014/main" id="{989ED91D-B53E-41B1-BB65-8EC07D0D8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252" y="0"/>
            <a:ext cx="8219837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52"/>
          </p:nvPr>
        </p:nvSpPr>
        <p:spPr>
          <a:xfrm>
            <a:off x="1602465" y="7702844"/>
            <a:ext cx="1068088" cy="884916"/>
          </a:xfrm>
        </p:spPr>
        <p:txBody>
          <a:bodyPr/>
          <a:lstStyle/>
          <a:p>
            <a:r>
              <a:rPr lang="en-US"/>
              <a:t>04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8"/>
          </p:nvPr>
        </p:nvSpPr>
        <p:spPr>
          <a:xfrm>
            <a:off x="2765148" y="7702844"/>
            <a:ext cx="5400675" cy="889325"/>
          </a:xfrm>
        </p:spPr>
        <p:txBody>
          <a:bodyPr/>
          <a:lstStyle/>
          <a:p>
            <a:r>
              <a:rPr lang="pl-PL" altLang="pl-PL" dirty="0"/>
              <a:t>Ilość sztuk w opakowaniu zbiorczym: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53"/>
          </p:nvPr>
        </p:nvSpPr>
        <p:spPr>
          <a:xfrm>
            <a:off x="1594151" y="6053517"/>
            <a:ext cx="1068088" cy="884915"/>
          </a:xfrm>
        </p:spPr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54"/>
          </p:nvPr>
        </p:nvSpPr>
        <p:spPr>
          <a:xfrm>
            <a:off x="2741182" y="6051312"/>
            <a:ext cx="5400675" cy="8893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l-PL" dirty="0"/>
              <a:t>Kod produktu: ZAS-MC90-SM-650-ATX-VOLCANO-GOLD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57"/>
          </p:nvPr>
        </p:nvSpPr>
        <p:spPr>
          <a:xfrm>
            <a:off x="1602465" y="6878182"/>
            <a:ext cx="1076447" cy="884916"/>
          </a:xfrm>
        </p:spPr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58"/>
          </p:nvPr>
        </p:nvSpPr>
        <p:spPr>
          <a:xfrm>
            <a:off x="2741183" y="6898012"/>
            <a:ext cx="5400675" cy="889325"/>
          </a:xfrm>
        </p:spPr>
        <p:txBody>
          <a:bodyPr/>
          <a:lstStyle/>
          <a:p>
            <a:r>
              <a:rPr lang="pl-PL" dirty="0"/>
              <a:t>Wymiary kartonu zbiorczego:</a:t>
            </a:r>
            <a:endParaRPr lang="en-US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59"/>
          </p:nvPr>
        </p:nvSpPr>
        <p:spPr>
          <a:xfrm>
            <a:off x="1591744" y="5284716"/>
            <a:ext cx="1070495" cy="764392"/>
          </a:xfrm>
        </p:spPr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60"/>
          </p:nvPr>
        </p:nvSpPr>
        <p:spPr>
          <a:xfrm>
            <a:off x="2765147" y="5284696"/>
            <a:ext cx="5400675" cy="76441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pl-PL" altLang="pl-PL" dirty="0"/>
              <a:t>EAN: </a:t>
            </a:r>
            <a:r>
              <a:rPr lang="pl-PL" dirty="0"/>
              <a:t>5901885244075 </a:t>
            </a:r>
            <a:endParaRPr lang="pl-PL" altLang="pl-PL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3" name="Text Placeholder 11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pl-PL" dirty="0"/>
              <a:t>DANE LOGISTYCZNE</a:t>
            </a:r>
            <a:endParaRPr lang="en-US" dirty="0"/>
          </a:p>
          <a:p>
            <a:endParaRPr lang="en-US" dirty="0"/>
          </a:p>
        </p:txBody>
      </p:sp>
      <p:pic>
        <p:nvPicPr>
          <p:cNvPr id="13" name="Obraz 12" descr="Obraz zawierający tekst&#10;&#10;Opis wygenerowany automatycznie">
            <a:extLst>
              <a:ext uri="{FF2B5EF4-FFF2-40B4-BE49-F238E27FC236}">
                <a16:creationId xmlns:a16="http://schemas.microsoft.com/office/drawing/2014/main" id="{D890375C-D3F9-4BEF-84F8-67F212E8A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429" y="2042383"/>
            <a:ext cx="10195260" cy="678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2B9ECC56-1862-4C80-BCAD-B95D69ECB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4081" y="0"/>
            <a:ext cx="8219837" cy="10288588"/>
          </a:xfrm>
          <a:prstGeom prst="rect">
            <a:avLst/>
          </a:prstGeom>
        </p:spPr>
      </p:pic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EB97B1F-BCFB-4AA8-8E27-131A25805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2" name="Symbol zastępczy tekstu 32">
            <a:extLst>
              <a:ext uri="{FF2B5EF4-FFF2-40B4-BE49-F238E27FC236}">
                <a16:creationId xmlns:a16="http://schemas.microsoft.com/office/drawing/2014/main" id="{296ED339-87D6-44E7-AB8F-AC5564959858}"/>
              </a:ext>
            </a:extLst>
          </p:cNvPr>
          <p:cNvSpPr txBox="1">
            <a:spLocks/>
          </p:cNvSpPr>
          <p:nvPr/>
        </p:nvSpPr>
        <p:spPr>
          <a:xfrm rot="18900000">
            <a:off x="2125570" y="6279069"/>
            <a:ext cx="2787645" cy="6661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Duża moc zasilacza.</a:t>
            </a:r>
          </a:p>
        </p:txBody>
      </p:sp>
      <p:sp>
        <p:nvSpPr>
          <p:cNvPr id="53" name="Symbol zastępczy tekstu 33">
            <a:extLst>
              <a:ext uri="{FF2B5EF4-FFF2-40B4-BE49-F238E27FC236}">
                <a16:creationId xmlns:a16="http://schemas.microsoft.com/office/drawing/2014/main" id="{76AFF20A-4904-4A69-8284-C3D67A591165}"/>
              </a:ext>
            </a:extLst>
          </p:cNvPr>
          <p:cNvSpPr txBox="1">
            <a:spLocks/>
          </p:cNvSpPr>
          <p:nvPr/>
        </p:nvSpPr>
        <p:spPr>
          <a:xfrm rot="18900000">
            <a:off x="1033238" y="4678223"/>
            <a:ext cx="4727498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MOC 650 W</a:t>
            </a:r>
          </a:p>
        </p:txBody>
      </p:sp>
      <p:cxnSp>
        <p:nvCxnSpPr>
          <p:cNvPr id="54" name="Прямая соединительная линия 25">
            <a:extLst>
              <a:ext uri="{FF2B5EF4-FFF2-40B4-BE49-F238E27FC236}">
                <a16:creationId xmlns:a16="http://schemas.microsoft.com/office/drawing/2014/main" id="{6D3423A7-E712-421D-A502-95AB78475B72}"/>
              </a:ext>
            </a:extLst>
          </p:cNvPr>
          <p:cNvCxnSpPr>
            <a:cxnSpLocks/>
          </p:cNvCxnSpPr>
          <p:nvPr/>
        </p:nvCxnSpPr>
        <p:spPr>
          <a:xfrm flipV="1">
            <a:off x="2194201" y="2899784"/>
            <a:ext cx="4235492" cy="428592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Obraz 55" descr="Obraz zawierający tekst, clipart&#10;&#10;Opis wygenerowany automatycznie">
            <a:extLst>
              <a:ext uri="{FF2B5EF4-FFF2-40B4-BE49-F238E27FC236}">
                <a16:creationId xmlns:a16="http://schemas.microsoft.com/office/drawing/2014/main" id="{CE90CB88-9692-4468-B751-1DC0228D4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2" y="371684"/>
            <a:ext cx="1491112" cy="255844"/>
          </a:xfrm>
          <a:prstGeom prst="rect">
            <a:avLst/>
          </a:prstGeom>
        </p:spPr>
      </p:pic>
      <p:sp>
        <p:nvSpPr>
          <p:cNvPr id="21" name="Symbol zastępczy tekstu 24">
            <a:extLst>
              <a:ext uri="{FF2B5EF4-FFF2-40B4-BE49-F238E27FC236}">
                <a16:creationId xmlns:a16="http://schemas.microsoft.com/office/drawing/2014/main" id="{D35A705B-FB09-455E-A10B-0F69A9063CC4}"/>
              </a:ext>
            </a:extLst>
          </p:cNvPr>
          <p:cNvSpPr txBox="1">
            <a:spLocks/>
          </p:cNvSpPr>
          <p:nvPr/>
        </p:nvSpPr>
        <p:spPr>
          <a:xfrm>
            <a:off x="16713695" y="8664325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000" b="0" kern="12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8887D1A5-79FF-4634-8147-E1FA493438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  <p:sp>
        <p:nvSpPr>
          <p:cNvPr id="23" name="Текст 7">
            <a:extLst>
              <a:ext uri="{FF2B5EF4-FFF2-40B4-BE49-F238E27FC236}">
                <a16:creationId xmlns:a16="http://schemas.microsoft.com/office/drawing/2014/main" id="{635DD921-0110-4CB2-8E30-CEDDB5843574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  <p:sp>
        <p:nvSpPr>
          <p:cNvPr id="25" name="Symbol zastępczy tekstu 32">
            <a:extLst>
              <a:ext uri="{FF2B5EF4-FFF2-40B4-BE49-F238E27FC236}">
                <a16:creationId xmlns:a16="http://schemas.microsoft.com/office/drawing/2014/main" id="{CCFF6FC7-30A0-4C6F-8729-33E2378C3DA9}"/>
              </a:ext>
            </a:extLst>
          </p:cNvPr>
          <p:cNvSpPr txBox="1">
            <a:spLocks/>
          </p:cNvSpPr>
          <p:nvPr/>
        </p:nvSpPr>
        <p:spPr>
          <a:xfrm rot="18900000">
            <a:off x="13889319" y="1998473"/>
            <a:ext cx="3157252" cy="2377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Ciekawy design zasilacza, który dobrze prezentuje się w obudowach z oknem.</a:t>
            </a:r>
          </a:p>
        </p:txBody>
      </p:sp>
      <p:sp>
        <p:nvSpPr>
          <p:cNvPr id="26" name="Symbol zastępczy tekstu 33">
            <a:extLst>
              <a:ext uri="{FF2B5EF4-FFF2-40B4-BE49-F238E27FC236}">
                <a16:creationId xmlns:a16="http://schemas.microsoft.com/office/drawing/2014/main" id="{7D19D1F4-1049-4713-B95E-5EFE93B8751C}"/>
              </a:ext>
            </a:extLst>
          </p:cNvPr>
          <p:cNvSpPr txBox="1">
            <a:spLocks/>
          </p:cNvSpPr>
          <p:nvPr/>
        </p:nvSpPr>
        <p:spPr>
          <a:xfrm rot="18900000">
            <a:off x="12622264" y="1687451"/>
            <a:ext cx="2157919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DESIGN</a:t>
            </a:r>
          </a:p>
        </p:txBody>
      </p:sp>
      <p:cxnSp>
        <p:nvCxnSpPr>
          <p:cNvPr id="27" name="Прямая соединительная линия 25">
            <a:extLst>
              <a:ext uri="{FF2B5EF4-FFF2-40B4-BE49-F238E27FC236}">
                <a16:creationId xmlns:a16="http://schemas.microsoft.com/office/drawing/2014/main" id="{9DEE7E50-6385-4EBB-A62C-58E5795A2D6C}"/>
              </a:ext>
            </a:extLst>
          </p:cNvPr>
          <p:cNvCxnSpPr/>
          <p:nvPr/>
        </p:nvCxnSpPr>
        <p:spPr>
          <a:xfrm flipV="1">
            <a:off x="11887001" y="1626528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ymbol zastępczy tekstu 32">
            <a:extLst>
              <a:ext uri="{FF2B5EF4-FFF2-40B4-BE49-F238E27FC236}">
                <a16:creationId xmlns:a16="http://schemas.microsoft.com/office/drawing/2014/main" id="{8E8F9D84-5D91-4B76-8E53-6CCD688DDFD7}"/>
              </a:ext>
            </a:extLst>
          </p:cNvPr>
          <p:cNvSpPr txBox="1">
            <a:spLocks/>
          </p:cNvSpPr>
          <p:nvPr/>
        </p:nvSpPr>
        <p:spPr>
          <a:xfrm rot="18900000">
            <a:off x="4099009" y="8457688"/>
            <a:ext cx="2787645" cy="6661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Mocna linia 12 V i stabilne zasilanie.</a:t>
            </a:r>
          </a:p>
        </p:txBody>
      </p:sp>
      <p:sp>
        <p:nvSpPr>
          <p:cNvPr id="29" name="Symbol zastępczy tekstu 33">
            <a:extLst>
              <a:ext uri="{FF2B5EF4-FFF2-40B4-BE49-F238E27FC236}">
                <a16:creationId xmlns:a16="http://schemas.microsoft.com/office/drawing/2014/main" id="{1A52FF06-B76D-48BB-9303-267EF8E8F891}"/>
              </a:ext>
            </a:extLst>
          </p:cNvPr>
          <p:cNvSpPr txBox="1">
            <a:spLocks/>
          </p:cNvSpPr>
          <p:nvPr/>
        </p:nvSpPr>
        <p:spPr>
          <a:xfrm rot="18900000">
            <a:off x="3006677" y="6856842"/>
            <a:ext cx="4727498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STABILNE ZASILANIE</a:t>
            </a:r>
          </a:p>
        </p:txBody>
      </p:sp>
      <p:cxnSp>
        <p:nvCxnSpPr>
          <p:cNvPr id="30" name="Прямая соединительная линия 25">
            <a:extLst>
              <a:ext uri="{FF2B5EF4-FFF2-40B4-BE49-F238E27FC236}">
                <a16:creationId xmlns:a16="http://schemas.microsoft.com/office/drawing/2014/main" id="{C5847D40-69CA-41DE-B479-08F3A8CC6148}"/>
              </a:ext>
            </a:extLst>
          </p:cNvPr>
          <p:cNvCxnSpPr>
            <a:cxnSpLocks/>
          </p:cNvCxnSpPr>
          <p:nvPr/>
        </p:nvCxnSpPr>
        <p:spPr>
          <a:xfrm flipV="1">
            <a:off x="4167640" y="5078403"/>
            <a:ext cx="4235492" cy="428592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1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0C5992EB-4961-443E-BB83-DA0A03555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52970" y1="88409" x2="56060" y2="87157"/>
                        <a14:backgroundMark x1="56060" y1="87157" x2="56840" y2="86389"/>
                        <a14:backgroundMark x1="54448" y1="87682" x2="56168" y2="868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7072" y="1959303"/>
            <a:ext cx="9826485" cy="6538666"/>
          </a:xfrm>
          <a:prstGeom prst="rect">
            <a:avLst/>
          </a:prstGeom>
        </p:spPr>
      </p:pic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EB97B1F-BCFB-4AA8-8E27-131A25805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73575" y="269123"/>
            <a:ext cx="611982" cy="543009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3" name="Symbol zastępczy tekstu 32">
            <a:extLst>
              <a:ext uri="{FF2B5EF4-FFF2-40B4-BE49-F238E27FC236}">
                <a16:creationId xmlns:a16="http://schemas.microsoft.com/office/drawing/2014/main" id="{080184BA-FA3A-43C5-ABDF-9E11073164BA}"/>
              </a:ext>
            </a:extLst>
          </p:cNvPr>
          <p:cNvSpPr txBox="1">
            <a:spLocks/>
          </p:cNvSpPr>
          <p:nvPr/>
        </p:nvSpPr>
        <p:spPr>
          <a:xfrm rot="18900000">
            <a:off x="11264333" y="934298"/>
            <a:ext cx="3481578" cy="2377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120 mm – cichy i wydajny wentylator chłodzący wnętrze zasilacza.</a:t>
            </a:r>
          </a:p>
        </p:txBody>
      </p:sp>
      <p:sp>
        <p:nvSpPr>
          <p:cNvPr id="44" name="Symbol zastępczy tekstu 33">
            <a:extLst>
              <a:ext uri="{FF2B5EF4-FFF2-40B4-BE49-F238E27FC236}">
                <a16:creationId xmlns:a16="http://schemas.microsoft.com/office/drawing/2014/main" id="{E4BA96A6-F11B-40B4-B18A-33E39273B0D8}"/>
              </a:ext>
            </a:extLst>
          </p:cNvPr>
          <p:cNvSpPr txBox="1">
            <a:spLocks/>
          </p:cNvSpPr>
          <p:nvPr/>
        </p:nvSpPr>
        <p:spPr>
          <a:xfrm rot="18900000">
            <a:off x="10055205" y="763124"/>
            <a:ext cx="2086692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WENTYLATOR</a:t>
            </a:r>
          </a:p>
        </p:txBody>
      </p:sp>
      <p:cxnSp>
        <p:nvCxnSpPr>
          <p:cNvPr id="45" name="Прямая соединительная линия 25">
            <a:extLst>
              <a:ext uri="{FF2B5EF4-FFF2-40B4-BE49-F238E27FC236}">
                <a16:creationId xmlns:a16="http://schemas.microsoft.com/office/drawing/2014/main" id="{14C54ACD-8896-4154-9856-3019BEBFEE56}"/>
              </a:ext>
            </a:extLst>
          </p:cNvPr>
          <p:cNvCxnSpPr/>
          <p:nvPr/>
        </p:nvCxnSpPr>
        <p:spPr>
          <a:xfrm flipV="1">
            <a:off x="8784192" y="1154185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Symbol zastępczy tekstu 32">
            <a:extLst>
              <a:ext uri="{FF2B5EF4-FFF2-40B4-BE49-F238E27FC236}">
                <a16:creationId xmlns:a16="http://schemas.microsoft.com/office/drawing/2014/main" id="{296ED339-87D6-44E7-AB8F-AC5564959858}"/>
              </a:ext>
            </a:extLst>
          </p:cNvPr>
          <p:cNvSpPr txBox="1">
            <a:spLocks/>
          </p:cNvSpPr>
          <p:nvPr/>
        </p:nvSpPr>
        <p:spPr>
          <a:xfrm rot="18900000">
            <a:off x="5727799" y="7904229"/>
            <a:ext cx="3306522" cy="11532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wysoka sprawność - ponad 90% przy obciążeniu 50% mocy, ponad 87% przy obciążeniu 20% i 100% mocy.</a:t>
            </a:r>
          </a:p>
        </p:txBody>
      </p:sp>
      <p:sp>
        <p:nvSpPr>
          <p:cNvPr id="53" name="Symbol zastępczy tekstu 33">
            <a:extLst>
              <a:ext uri="{FF2B5EF4-FFF2-40B4-BE49-F238E27FC236}">
                <a16:creationId xmlns:a16="http://schemas.microsoft.com/office/drawing/2014/main" id="{76AFF20A-4904-4A69-8284-C3D67A591165}"/>
              </a:ext>
            </a:extLst>
          </p:cNvPr>
          <p:cNvSpPr txBox="1">
            <a:spLocks/>
          </p:cNvSpPr>
          <p:nvPr/>
        </p:nvSpPr>
        <p:spPr>
          <a:xfrm rot="18900000">
            <a:off x="4539221" y="6558174"/>
            <a:ext cx="4727498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CERTYFIKAT 80 PLUS GOLD</a:t>
            </a:r>
          </a:p>
        </p:txBody>
      </p:sp>
      <p:cxnSp>
        <p:nvCxnSpPr>
          <p:cNvPr id="54" name="Прямая соединительная линия 25">
            <a:extLst>
              <a:ext uri="{FF2B5EF4-FFF2-40B4-BE49-F238E27FC236}">
                <a16:creationId xmlns:a16="http://schemas.microsoft.com/office/drawing/2014/main" id="{6D3423A7-E712-421D-A502-95AB78475B72}"/>
              </a:ext>
            </a:extLst>
          </p:cNvPr>
          <p:cNvCxnSpPr/>
          <p:nvPr/>
        </p:nvCxnSpPr>
        <p:spPr>
          <a:xfrm flipV="1">
            <a:off x="5700184" y="5817131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Obraz 55" descr="Obraz zawierający tekst, clipart&#10;&#10;Opis wygenerowany automatycznie">
            <a:extLst>
              <a:ext uri="{FF2B5EF4-FFF2-40B4-BE49-F238E27FC236}">
                <a16:creationId xmlns:a16="http://schemas.microsoft.com/office/drawing/2014/main" id="{CE90CB88-9692-4468-B751-1DC0228D4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2" y="371684"/>
            <a:ext cx="1491112" cy="255844"/>
          </a:xfrm>
          <a:prstGeom prst="rect">
            <a:avLst/>
          </a:prstGeom>
        </p:spPr>
      </p:pic>
      <p:sp>
        <p:nvSpPr>
          <p:cNvPr id="21" name="Symbol zastępczy tekstu 24">
            <a:extLst>
              <a:ext uri="{FF2B5EF4-FFF2-40B4-BE49-F238E27FC236}">
                <a16:creationId xmlns:a16="http://schemas.microsoft.com/office/drawing/2014/main" id="{D35A705B-FB09-455E-A10B-0F69A9063CC4}"/>
              </a:ext>
            </a:extLst>
          </p:cNvPr>
          <p:cNvSpPr txBox="1">
            <a:spLocks/>
          </p:cNvSpPr>
          <p:nvPr/>
        </p:nvSpPr>
        <p:spPr>
          <a:xfrm>
            <a:off x="16713695" y="8664325"/>
            <a:ext cx="1605756" cy="1624263"/>
          </a:xfrm>
          <a:custGeom>
            <a:avLst/>
            <a:gdLst>
              <a:gd name="connsiteX0" fmla="*/ 1605756 w 1605756"/>
              <a:gd name="connsiteY0" fmla="*/ 0 h 1624263"/>
              <a:gd name="connsiteX1" fmla="*/ 1605756 w 1605756"/>
              <a:gd name="connsiteY1" fmla="*/ 1624263 h 1624263"/>
              <a:gd name="connsiteX2" fmla="*/ 0 w 1605756"/>
              <a:gd name="connsiteY2" fmla="*/ 1624263 h 1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756" h="1624263">
                <a:moveTo>
                  <a:pt x="1605756" y="0"/>
                </a:moveTo>
                <a:lnTo>
                  <a:pt x="1605756" y="1624263"/>
                </a:lnTo>
                <a:lnTo>
                  <a:pt x="0" y="1624263"/>
                </a:ln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000" b="0" kern="1200" baseline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l-PL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8887D1A5-79FF-4634-8147-E1FA493438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58" y="9581232"/>
            <a:ext cx="552848" cy="551547"/>
          </a:xfrm>
          <a:prstGeom prst="rect">
            <a:avLst/>
          </a:prstGeom>
        </p:spPr>
      </p:pic>
      <p:sp>
        <p:nvSpPr>
          <p:cNvPr id="23" name="Текст 7">
            <a:extLst>
              <a:ext uri="{FF2B5EF4-FFF2-40B4-BE49-F238E27FC236}">
                <a16:creationId xmlns:a16="http://schemas.microsoft.com/office/drawing/2014/main" id="{635DD921-0110-4CB2-8E30-CEDDB5843574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/>
              <a:t>www.modecom.com</a:t>
            </a:r>
            <a:endParaRPr lang="en-US" sz="1200" dirty="0"/>
          </a:p>
        </p:txBody>
      </p:sp>
      <p:sp>
        <p:nvSpPr>
          <p:cNvPr id="25" name="Symbol zastępczy tekstu 32">
            <a:extLst>
              <a:ext uri="{FF2B5EF4-FFF2-40B4-BE49-F238E27FC236}">
                <a16:creationId xmlns:a16="http://schemas.microsoft.com/office/drawing/2014/main" id="{CCFF6FC7-30A0-4C6F-8729-33E2378C3DA9}"/>
              </a:ext>
            </a:extLst>
          </p:cNvPr>
          <p:cNvSpPr txBox="1">
            <a:spLocks/>
          </p:cNvSpPr>
          <p:nvPr/>
        </p:nvSpPr>
        <p:spPr>
          <a:xfrm rot="18900000">
            <a:off x="13734515" y="1868169"/>
            <a:ext cx="3157252" cy="965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Wysokiej jakości tranzystory i kondensatory.</a:t>
            </a:r>
          </a:p>
        </p:txBody>
      </p:sp>
      <p:sp>
        <p:nvSpPr>
          <p:cNvPr id="26" name="Symbol zastępczy tekstu 33">
            <a:extLst>
              <a:ext uri="{FF2B5EF4-FFF2-40B4-BE49-F238E27FC236}">
                <a16:creationId xmlns:a16="http://schemas.microsoft.com/office/drawing/2014/main" id="{7D19D1F4-1049-4713-B95E-5EFE93B8751C}"/>
              </a:ext>
            </a:extLst>
          </p:cNvPr>
          <p:cNvSpPr txBox="1">
            <a:spLocks/>
          </p:cNvSpPr>
          <p:nvPr/>
        </p:nvSpPr>
        <p:spPr>
          <a:xfrm rot="18900000">
            <a:off x="13030399" y="1503458"/>
            <a:ext cx="1724596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PODZESPOŁY</a:t>
            </a:r>
          </a:p>
        </p:txBody>
      </p:sp>
      <p:cxnSp>
        <p:nvCxnSpPr>
          <p:cNvPr id="27" name="Прямая соединительная линия 25">
            <a:extLst>
              <a:ext uri="{FF2B5EF4-FFF2-40B4-BE49-F238E27FC236}">
                <a16:creationId xmlns:a16="http://schemas.microsoft.com/office/drawing/2014/main" id="{9DEE7E50-6385-4EBB-A62C-58E5795A2D6C}"/>
              </a:ext>
            </a:extLst>
          </p:cNvPr>
          <p:cNvCxnSpPr/>
          <p:nvPr/>
        </p:nvCxnSpPr>
        <p:spPr>
          <a:xfrm flipV="1">
            <a:off x="12231677" y="1289333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ymbol zastępczy tekstu 32">
            <a:extLst>
              <a:ext uri="{FF2B5EF4-FFF2-40B4-BE49-F238E27FC236}">
                <a16:creationId xmlns:a16="http://schemas.microsoft.com/office/drawing/2014/main" id="{0603E50D-9340-4E10-8FC9-E6C2BF4982CE}"/>
              </a:ext>
            </a:extLst>
          </p:cNvPr>
          <p:cNvSpPr txBox="1">
            <a:spLocks/>
          </p:cNvSpPr>
          <p:nvPr/>
        </p:nvSpPr>
        <p:spPr>
          <a:xfrm rot="18900000">
            <a:off x="2270681" y="6912230"/>
            <a:ext cx="3306522" cy="11532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360314" rtl="0" eaLnBrk="1" fontAlgn="auto" latinLnBrk="0" hangingPunct="1">
              <a:lnSpc>
                <a:spcPct val="15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1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ctr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1360314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 pełni modularne okablowanie.</a:t>
            </a:r>
          </a:p>
        </p:txBody>
      </p:sp>
      <p:sp>
        <p:nvSpPr>
          <p:cNvPr id="19" name="Symbol zastępczy tekstu 33">
            <a:extLst>
              <a:ext uri="{FF2B5EF4-FFF2-40B4-BE49-F238E27FC236}">
                <a16:creationId xmlns:a16="http://schemas.microsoft.com/office/drawing/2014/main" id="{E2CC4D07-7437-4467-89E9-65FACE4B7E81}"/>
              </a:ext>
            </a:extLst>
          </p:cNvPr>
          <p:cNvSpPr txBox="1">
            <a:spLocks/>
          </p:cNvSpPr>
          <p:nvPr/>
        </p:nvSpPr>
        <p:spPr>
          <a:xfrm rot="18900000">
            <a:off x="1082103" y="5566175"/>
            <a:ext cx="4727498" cy="93772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1360314" rtl="0" eaLnBrk="1" fontAlgn="auto" latinLnBrk="0" hangingPunct="1">
              <a:lnSpc>
                <a:spcPct val="100000"/>
              </a:lnSpc>
              <a:spcBef>
                <a:spcPts val="744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100" b="1" kern="1200" spc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670871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4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l" defTabSz="670871" rtl="0" eaLnBrk="1" latinLnBrk="0" hangingPunct="1">
              <a:lnSpc>
                <a:spcPct val="150000"/>
              </a:lnSpc>
              <a:spcBef>
                <a:spcPts val="744"/>
              </a:spcBef>
              <a:buSzPct val="100000"/>
              <a:buFontTx/>
              <a:buNone/>
              <a:defRPr sz="1505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27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SzPct val="100000"/>
              <a:buFontTx/>
              <a:buNone/>
              <a:defRPr sz="1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35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1360314" rtl="0" eaLnBrk="1" latinLnBrk="0" hangingPunct="1">
              <a:lnSpc>
                <a:spcPct val="100000"/>
              </a:lnSpc>
              <a:spcBef>
                <a:spcPts val="744"/>
              </a:spcBef>
              <a:buFontTx/>
              <a:buNone/>
              <a:defRPr sz="12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1360314" rtl="0" eaLnBrk="1" fontAlgn="auto" latinLnBrk="0" hangingPunct="1">
              <a:lnSpc>
                <a:spcPct val="90000"/>
              </a:lnSpc>
              <a:spcBef>
                <a:spcPts val="744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3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8587" indent="0" algn="l" defTabSz="1360314" rtl="0" eaLnBrk="1" latinLnBrk="0" hangingPunct="1">
              <a:lnSpc>
                <a:spcPct val="90000"/>
              </a:lnSpc>
              <a:spcBef>
                <a:spcPts val="744"/>
              </a:spcBef>
              <a:buFont typeface="Arial" panose="020B0604020202020204" pitchFamily="34" charset="0"/>
              <a:buNone/>
              <a:defRPr sz="26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W PEŁNI MODULARNY</a:t>
            </a:r>
          </a:p>
        </p:txBody>
      </p:sp>
      <p:cxnSp>
        <p:nvCxnSpPr>
          <p:cNvPr id="20" name="Прямая соединительная линия 25">
            <a:extLst>
              <a:ext uri="{FF2B5EF4-FFF2-40B4-BE49-F238E27FC236}">
                <a16:creationId xmlns:a16="http://schemas.microsoft.com/office/drawing/2014/main" id="{AB74AF3F-3E5B-432D-8C9B-9979D3A2DCA2}"/>
              </a:ext>
            </a:extLst>
          </p:cNvPr>
          <p:cNvCxnSpPr/>
          <p:nvPr/>
        </p:nvCxnSpPr>
        <p:spPr>
          <a:xfrm flipV="1">
            <a:off x="2243066" y="4825132"/>
            <a:ext cx="3248025" cy="324852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25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8"/>
          </p:nvPr>
        </p:nvSpPr>
        <p:spPr>
          <a:xfrm>
            <a:off x="8838138" y="1746331"/>
            <a:ext cx="8611662" cy="7160181"/>
          </a:xfrm>
        </p:spPr>
        <p:txBody>
          <a:bodyPr>
            <a:noAutofit/>
          </a:bodyPr>
          <a:lstStyle/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specyfikacja Intel® ATX 12V Version 2.31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- 650 Watt mocy ciągłej - zapewnia odpowiednie rezerwy mocy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bardzo wysoka sprawność - ponad 90% przy obciążeniu na 50% mocy, potwierdzona oficjalną certyfikacją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praca w pełnym zakresie napięcia 100~240V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aktywne PFC (Active PFC), wartość współczynnika mocy PF wynosi 0,99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najbardziej stabilna technologia skonfigurowana dla zasilacza 80PLUS® GOLD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obwód DC/DC o stabilnej konstrukcji, wykonany w wysokiej technologii - wspiera karty super VGA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kondensator o dużej pojemności tajwańskiej firmy TEAPO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tranzystory tajwańskiej firmy SINOPOWER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najwyższa efektywność elektromagnetyczna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użycie radiatorów o wysokiej czystości aluminium (99%) poprawia odprowadzanie ciepła aż o 60%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najszybszy program ładowania poprzez porty USB 3.0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silna pojedyncza linia zasilająca Super +12V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cichy wentylator 120 mm</a:t>
            </a:r>
          </a:p>
          <a:p>
            <a:pPr algn="just">
              <a:lnSpc>
                <a:spcPct val="160000"/>
              </a:lnSpc>
            </a:pPr>
            <a:r>
              <a:rPr lang="pl-PL" dirty="0">
                <a:solidFill>
                  <a:schemeClr val="bg1"/>
                </a:solidFill>
              </a:rPr>
              <a:t>- w pełni modułowo podłączane, długie i płaskie przewody znacznie ułatwiają utrzymanie porządku wewnątrz obudowy oraz poprawiają przepływ powietrza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838138" y="59064"/>
            <a:ext cx="7585212" cy="1506136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pl-PL" sz="4000" dirty="0">
                <a:solidFill>
                  <a:schemeClr val="bg1"/>
                </a:solidFill>
              </a:rPr>
              <a:t>NAJWAŻNIEJSZE ZALETY ZASILACZA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0E5707F-03D9-4B52-8EDF-DC0C7318C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252" y="0"/>
            <a:ext cx="8219837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23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sz="quarter" idx="49"/>
          </p:nvPr>
        </p:nvSpPr>
        <p:spPr>
          <a:xfrm>
            <a:off x="2760087" y="4660960"/>
            <a:ext cx="5656751" cy="1242798"/>
          </a:xfrm>
        </p:spPr>
        <p:txBody>
          <a:bodyPr/>
          <a:lstStyle/>
          <a:p>
            <a:r>
              <a:rPr lang="pl-PL" dirty="0"/>
              <a:t>W PEŁNI MODULARNE OKABLOWANIE</a:t>
            </a:r>
            <a:endParaRPr lang="en-US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pl-PL" dirty="0"/>
              <a:t>CERTYFIKAT 80 PLUS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algn="l"/>
            <a:r>
              <a:rPr lang="pl-PL" dirty="0"/>
              <a:t>Zasilacz posiada certyfikat 80 PLUS GOLD. Oznacza to wysoką sprawność energetyczną.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50"/>
          </p:nvPr>
        </p:nvSpPr>
        <p:spPr>
          <a:xfrm>
            <a:off x="2760082" y="5938580"/>
            <a:ext cx="5656753" cy="1083843"/>
          </a:xfrm>
        </p:spPr>
        <p:txBody>
          <a:bodyPr/>
          <a:lstStyle/>
          <a:p>
            <a:pPr algn="l"/>
            <a:r>
              <a:rPr lang="pl-PL" dirty="0"/>
              <a:t>Pozwala zachować porządek w środku obudowy, zwłaszcza w obudowach z oknem. Mniej przewodów to również lepszy obieg powietrza.</a:t>
            </a:r>
          </a:p>
        </p:txBody>
      </p:sp>
      <p:sp>
        <p:nvSpPr>
          <p:cNvPr id="55" name="Text Placeholder 54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pl-PL" dirty="0"/>
              <a:t>MOC 650 W</a:t>
            </a:r>
            <a:endParaRPr lang="en-US" dirty="0"/>
          </a:p>
        </p:txBody>
      </p:sp>
      <p:sp>
        <p:nvSpPr>
          <p:cNvPr id="56" name="Text Placeholder 55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pPr algn="l"/>
            <a:r>
              <a:rPr lang="pl-PL" dirty="0"/>
              <a:t>Wysoka moc zasilacza pozwoli zasilić wymagające komponenty gamingowe takie jak karta graficzna czy procesor.</a:t>
            </a: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D48FA94E-E8E1-420A-84A3-EB7EEFF984CB}"/>
              </a:ext>
            </a:extLst>
          </p:cNvPr>
          <p:cNvSpPr txBox="1">
            <a:spLocks/>
          </p:cNvSpPr>
          <p:nvPr/>
        </p:nvSpPr>
        <p:spPr>
          <a:xfrm>
            <a:off x="14062668" y="268696"/>
            <a:ext cx="2641800" cy="54300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marR="0" indent="0" algn="r" defTabSz="906876" rtl="0" eaLnBrk="1" fontAlgn="auto" latinLnBrk="0" hangingPunct="1">
              <a:lnSpc>
                <a:spcPct val="10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0" indent="0" algn="ctr" defTabSz="447247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28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0" indent="0" algn="ctr" defTabSz="447247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003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ctr" defTabSz="906876" rtl="0" eaLnBrk="1" latinLnBrk="0" hangingPunct="1">
              <a:lnSpc>
                <a:spcPct val="150000"/>
              </a:lnSpc>
              <a:spcBef>
                <a:spcPts val="496"/>
              </a:spcBef>
              <a:buSzPct val="100000"/>
              <a:buFontTx/>
              <a:buNone/>
              <a:defRPr sz="1800" b="1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0" indent="0" algn="ctr" defTabSz="906876" rtl="0" eaLnBrk="1" latinLnBrk="0" hangingPunct="1">
              <a:lnSpc>
                <a:spcPct val="100000"/>
              </a:lnSpc>
              <a:spcBef>
                <a:spcPts val="496"/>
              </a:spcBef>
              <a:buSzPct val="100000"/>
              <a:buFontTx/>
              <a:buNone/>
              <a:defRPr sz="1200" b="1" kern="1200" baseline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900" b="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06876" rtl="0" eaLnBrk="1" latinLnBrk="0" hangingPunct="1">
              <a:lnSpc>
                <a:spcPct val="100000"/>
              </a:lnSpc>
              <a:spcBef>
                <a:spcPts val="496"/>
              </a:spcBef>
              <a:buFontTx/>
              <a:buNone/>
              <a:defRPr sz="800" b="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marR="0" indent="0" algn="l" defTabSz="906876" rtl="0" eaLnBrk="1" fontAlgn="auto" latinLnBrk="0" hangingPunct="1">
              <a:lnSpc>
                <a:spcPct val="90000"/>
              </a:lnSpc>
              <a:spcBef>
                <a:spcPts val="496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2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9058" indent="0" algn="l" defTabSz="906876" rtl="0" eaLnBrk="1" latinLnBrk="0" hangingPunct="1">
              <a:lnSpc>
                <a:spcPct val="90000"/>
              </a:lnSpc>
              <a:spcBef>
                <a:spcPts val="496"/>
              </a:spcBef>
              <a:buFont typeface="Arial" panose="020B0604020202020204" pitchFamily="34" charset="0"/>
              <a:buNone/>
              <a:defRPr sz="17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200" dirty="0">
                <a:solidFill>
                  <a:schemeClr val="bg1">
                    <a:alpha val="50000"/>
                  </a:schemeClr>
                </a:solidFill>
              </a:rPr>
              <a:t>www.modecom.com</a:t>
            </a:r>
            <a:endParaRPr 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pic>
        <p:nvPicPr>
          <p:cNvPr id="9" name="Symbol zastępczy obrazu 8" descr="Obraz zawierający tekst, sprzęt elektroniczny&#10;&#10;Opis wygenerowany automatycznie">
            <a:extLst>
              <a:ext uri="{FF2B5EF4-FFF2-40B4-BE49-F238E27FC236}">
                <a16:creationId xmlns:a16="http://schemas.microsoft.com/office/drawing/2014/main" id="{57654CA9-BAF1-4D99-9ABC-1D08969F1841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9" b="87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415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4"/>
          </p:nvPr>
        </p:nvSpPr>
        <p:spPr>
          <a:xfrm rot="18900000">
            <a:off x="-2786538" y="3251419"/>
            <a:ext cx="15073586" cy="2707897"/>
          </a:xfrm>
        </p:spPr>
        <p:txBody>
          <a:bodyPr/>
          <a:lstStyle/>
          <a:p>
            <a:r>
              <a:rPr lang="pl-PL" sz="14200" dirty="0"/>
              <a:t>GOLD</a:t>
            </a:r>
            <a:endParaRPr lang="en-US" sz="1420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53"/>
          </p:nvPr>
        </p:nvSpPr>
        <p:spPr>
          <a:xfrm>
            <a:off x="9231682" y="9293120"/>
            <a:ext cx="7603299" cy="995468"/>
          </a:xfrm>
        </p:spPr>
        <p:txBody>
          <a:bodyPr/>
          <a:lstStyle/>
          <a:p>
            <a:r>
              <a:rPr lang="pl-PL" dirty="0"/>
              <a:t>CERTYFIKAT 80 PLUS GOLD – standaryzacja określająca, że zasilacz ma co najmniej 90% sprawności przy 50% obciążenia, oraz minimum 87% sprawności przy 20% i 50% obciążenia. </a:t>
            </a:r>
            <a:endParaRPr lang="en-US" dirty="0"/>
          </a:p>
        </p:txBody>
      </p:sp>
      <p:pic>
        <p:nvPicPr>
          <p:cNvPr id="6" name="Symbol zastępczy obrazu 5" descr="Obraz zawierający tekst, sprzęt elektroniczny&#10;&#10;Opis wygenerowany automatycznie">
            <a:extLst>
              <a:ext uri="{FF2B5EF4-FFF2-40B4-BE49-F238E27FC236}">
                <a16:creationId xmlns:a16="http://schemas.microsoft.com/office/drawing/2014/main" id="{A19715C7-8EEA-4975-A12E-B87F4DF1A22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8" b="269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1381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 descr="Obraz zawierający wewnątrz, jasne, czerwony, oświetlony&#10;&#10;Opis wygenerowany automatycznie">
            <a:extLst>
              <a:ext uri="{FF2B5EF4-FFF2-40B4-BE49-F238E27FC236}">
                <a16:creationId xmlns:a16="http://schemas.microsoft.com/office/drawing/2014/main" id="{3F3DC39E-447B-4D29-8301-FC52F2C88D98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1" r="29151"/>
          <a:stretch>
            <a:fillRect/>
          </a:stretch>
        </p:blipFill>
        <p:spPr/>
      </p:pic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9"/>
          </p:nvPr>
        </p:nvSpPr>
        <p:spPr>
          <a:xfrm>
            <a:off x="11455816" y="4069134"/>
            <a:ext cx="5855154" cy="4812252"/>
          </a:xfrm>
        </p:spPr>
        <p:txBody>
          <a:bodyPr/>
          <a:lstStyle/>
          <a:p>
            <a:pPr algn="just"/>
            <a:r>
              <a:rPr lang="pl-PL" dirty="0"/>
              <a:t>MODECOM Volcano 650 Gold to wydajny zasilacz, który doskonale sprawdzi się w komputerach osobistych przeznaczonych dla graczy. 650 Watt to odpowiednia i bezpieczna moc dla procesora, karty graficznej i innych podzespołów </a:t>
            </a:r>
            <a:r>
              <a:rPr lang="pl-PL" dirty="0" err="1"/>
              <a:t>gamingowych</a:t>
            </a:r>
            <a:r>
              <a:rPr lang="pl-PL" dirty="0"/>
              <a:t>. Zapewnia stabilną pracę przez wiele godzin, zwłaszcza podczas intensywnego grania. </a:t>
            </a:r>
          </a:p>
          <a:p>
            <a:pPr algn="just"/>
            <a:r>
              <a:rPr lang="pl-PL" dirty="0"/>
              <a:t>W pełni modularna konstrukcja pozwala na lepszą organizację wnętrza komputera, mając jednocześnie pozytywny wpływ na obieg powietrza. </a:t>
            </a:r>
          </a:p>
          <a:p>
            <a:pPr algn="just"/>
            <a:r>
              <a:rPr lang="pl-PL" dirty="0"/>
              <a:t>W zasilaczu zastosowano szereg zabezpieczeń, które mają na celu uchronić często kosztowne podzespoły, a jednocześnie mocna linia 12V pozwala na zbudowanie wydajnej jednostki </a:t>
            </a:r>
            <a:r>
              <a:rPr lang="pl-PL" dirty="0" err="1"/>
              <a:t>gamingowej</a:t>
            </a:r>
            <a:r>
              <a:rPr lang="pl-PL" dirty="0"/>
              <a:t>. </a:t>
            </a:r>
          </a:p>
        </p:txBody>
      </p:sp>
      <p:sp>
        <p:nvSpPr>
          <p:cNvPr id="37" name="Текст 36"/>
          <p:cNvSpPr>
            <a:spLocks noGrp="1"/>
          </p:cNvSpPr>
          <p:nvPr>
            <p:ph type="body" sz="quarter" idx="52"/>
          </p:nvPr>
        </p:nvSpPr>
        <p:spPr>
          <a:xfrm>
            <a:off x="11452716" y="3073166"/>
            <a:ext cx="5855154" cy="838201"/>
          </a:xfrm>
        </p:spPr>
        <p:txBody>
          <a:bodyPr/>
          <a:lstStyle/>
          <a:p>
            <a:r>
              <a:rPr lang="pl-PL" dirty="0"/>
              <a:t>ZASILACZ DO GAMINGOWYCH KOMPUTERÓW</a:t>
            </a:r>
            <a:endParaRPr lang="en-US" dirty="0"/>
          </a:p>
        </p:txBody>
      </p:sp>
      <p:sp>
        <p:nvSpPr>
          <p:cNvPr id="33" name="Заголовок 32"/>
          <p:cNvSpPr>
            <a:spLocks noGrp="1"/>
          </p:cNvSpPr>
          <p:nvPr>
            <p:ph type="title"/>
          </p:nvPr>
        </p:nvSpPr>
        <p:spPr>
          <a:xfrm>
            <a:off x="4521897" y="32274"/>
            <a:ext cx="8673194" cy="2660822"/>
          </a:xfrm>
        </p:spPr>
        <p:txBody>
          <a:bodyPr/>
          <a:lstStyle/>
          <a:p>
            <a:r>
              <a:rPr lang="pl-PL" dirty="0"/>
              <a:t>VOLCANO 650 GOLD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5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3" name="Текст 62"/>
          <p:cNvSpPr>
            <a:spLocks noGrp="1"/>
          </p:cNvSpPr>
          <p:nvPr>
            <p:ph type="body" sz="quarter" idx="48"/>
          </p:nvPr>
        </p:nvSpPr>
        <p:spPr>
          <a:xfrm>
            <a:off x="10024674" y="2143639"/>
            <a:ext cx="6478187" cy="540626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160" name="Текст 159"/>
          <p:cNvSpPr>
            <a:spLocks noGrp="1"/>
          </p:cNvSpPr>
          <p:nvPr>
            <p:ph type="body" sz="quarter" idx="49"/>
          </p:nvPr>
        </p:nvSpPr>
        <p:spPr>
          <a:xfrm>
            <a:off x="10024671" y="2959247"/>
            <a:ext cx="6478190" cy="5132568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pl-PL" dirty="0"/>
              <a:t>Zasilacz to jeden z najważniejszych podzespołów w komputerze. Nie tylko musi zapewniać stabilny dopływ prądu, ale jednocześnie chronić podzespoły przed skokami napięcia. W dodatku powinien charakteryzować się odpowiednią mocą, aby zapewnić stabilną pracę karcie graficznej czy procesorowi.</a:t>
            </a:r>
          </a:p>
          <a:p>
            <a:pPr algn="just">
              <a:lnSpc>
                <a:spcPct val="170000"/>
              </a:lnSpc>
            </a:pPr>
            <a:endParaRPr lang="pl-PL" dirty="0"/>
          </a:p>
          <a:p>
            <a:pPr algn="just">
              <a:lnSpc>
                <a:spcPct val="170000"/>
              </a:lnSpc>
            </a:pPr>
            <a:r>
              <a:rPr lang="pl-PL" dirty="0"/>
              <a:t>MODECOM Volcano 650 Gold ma za zadanie zapewnić bezpieczną i stabilną pracę gamingowym komputerom. Jego gamingowe przeznaczenie podkreślone zostało nietuzinkową obudową i wzornictwem, które świetnie prezentuje się w komputerach ze szklanym panelem bocznym.</a:t>
            </a:r>
          </a:p>
          <a:p>
            <a:pPr algn="just">
              <a:lnSpc>
                <a:spcPct val="170000"/>
              </a:lnSpc>
            </a:pPr>
            <a:endParaRPr lang="pl-PL" dirty="0"/>
          </a:p>
          <a:p>
            <a:pPr algn="just">
              <a:lnSpc>
                <a:spcPct val="170000"/>
              </a:lnSpc>
            </a:pPr>
            <a:r>
              <a:rPr lang="pl-PL" dirty="0"/>
              <a:t>Teraz patrząc na swój komputer wiesz, że znajduje się w nim zasilacz, który nie zawiedzie nawet podczas wielogodzinnych sesji przy komputerze.</a:t>
            </a:r>
          </a:p>
          <a:p>
            <a:pPr algn="just">
              <a:lnSpc>
                <a:spcPct val="170000"/>
              </a:lnSpc>
            </a:pPr>
            <a:endParaRPr lang="pl-PL" dirty="0"/>
          </a:p>
        </p:txBody>
      </p:sp>
      <p:cxnSp>
        <p:nvCxnSpPr>
          <p:cNvPr id="36" name="Прямая соединительная линия 16"/>
          <p:cNvCxnSpPr/>
          <p:nvPr/>
        </p:nvCxnSpPr>
        <p:spPr>
          <a:xfrm flipV="1">
            <a:off x="4933950" y="1"/>
            <a:ext cx="4210050" cy="4210699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Symbol zastępczy obrazu 6" descr="Obraz zawierający futerał, akcesorium&#10;&#10;Opis wygenerowany automatycznie">
            <a:extLst>
              <a:ext uri="{FF2B5EF4-FFF2-40B4-BE49-F238E27FC236}">
                <a16:creationId xmlns:a16="http://schemas.microsoft.com/office/drawing/2014/main" id="{AD7A7729-4B9F-4A41-AEBB-F72DFBF819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r="204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920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Main">
  <a:themeElements>
    <a:clrScheme name="ALTEZZA_Red">
      <a:dk1>
        <a:srgbClr val="000000"/>
      </a:dk1>
      <a:lt1>
        <a:srgbClr val="FFFFFF"/>
      </a:lt1>
      <a:dk2>
        <a:srgbClr val="7A5B58"/>
      </a:dk2>
      <a:lt2>
        <a:srgbClr val="E7E6E6"/>
      </a:lt2>
      <a:accent1>
        <a:srgbClr val="FE341B"/>
      </a:accent1>
      <a:accent2>
        <a:srgbClr val="FED6D1"/>
      </a:accent2>
      <a:accent3>
        <a:srgbClr val="FEADA3"/>
      </a:accent3>
      <a:accent4>
        <a:srgbClr val="FE8576"/>
      </a:accent4>
      <a:accent5>
        <a:srgbClr val="D11700"/>
      </a:accent5>
      <a:accent6>
        <a:srgbClr val="8B0F00"/>
      </a:accent6>
      <a:hlink>
        <a:srgbClr val="48A1FA"/>
      </a:hlink>
      <a:folHlink>
        <a:srgbClr val="C490AA"/>
      </a:folHlink>
    </a:clrScheme>
    <a:fontScheme name="Montserrat_Roboto">
      <a:majorFont>
        <a:latin typeface="Montserrat"/>
        <a:ea typeface=""/>
        <a:cs typeface=""/>
      </a:majorFont>
      <a:minorFont>
        <a:latin typeface="Roboto"/>
        <a:ea typeface=""/>
        <a:cs typeface="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Basic" id="{E1943ED4-74EF-4F8C-B10E-AE5D64934FE9}" vid="{0DB25F52-A022-425B-980A-12999671369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19504</TotalTime>
  <Words>1531</Words>
  <Application>Microsoft Office PowerPoint</Application>
  <PresentationFormat>Niestandardowy</PresentationFormat>
  <Paragraphs>250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6" baseType="lpstr">
      <vt:lpstr>Arial</vt:lpstr>
      <vt:lpstr>Montserrat</vt:lpstr>
      <vt:lpstr>Roboto</vt:lpstr>
      <vt:lpstr>Calibri</vt:lpstr>
      <vt:lpstr>1_Main</vt:lpstr>
      <vt:lpstr>MODECOM VOLCANO 650 GOLD</vt:lpstr>
      <vt:lpstr>Prezentacja programu PowerPoint</vt:lpstr>
      <vt:lpstr>Prezentacja programu PowerPoint</vt:lpstr>
      <vt:lpstr>Prezentacja programu PowerPoint</vt:lpstr>
      <vt:lpstr>NAJWAŻNIEJSZE ZALETY ZASILACZA</vt:lpstr>
      <vt:lpstr>Prezentacja programu PowerPoint</vt:lpstr>
      <vt:lpstr>Prezentacja programu PowerPoint</vt:lpstr>
      <vt:lpstr>VOLCANO 650 GOLD</vt:lpstr>
      <vt:lpstr>Prezentacja programu PowerPoint</vt:lpstr>
      <vt:lpstr>Prezentacja programu PowerPoint</vt:lpstr>
      <vt:lpstr>Poznaj zasilacz MODECOM VOLCANO 650 GOLD</vt:lpstr>
      <vt:lpstr>Prezentacja programu PowerPoint</vt:lpstr>
      <vt:lpstr>Prezentacja programu PowerPoint</vt:lpstr>
      <vt:lpstr>Prezentacja programu PowerPoint</vt:lpstr>
      <vt:lpstr>VOLCANO 650 GOLD</vt:lpstr>
      <vt:lpstr>Prezentacja programu PowerPoint</vt:lpstr>
      <vt:lpstr>Prezentacja programu PowerPoint</vt:lpstr>
      <vt:lpstr>VOLCANO 650W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PowerPoint</dc:title>
  <dc:creator>isakoff</dc:creator>
  <cp:lastModifiedBy>Marcin Łobacz</cp:lastModifiedBy>
  <cp:revision>1508</cp:revision>
  <dcterms:created xsi:type="dcterms:W3CDTF">2016-02-06T19:59:13Z</dcterms:created>
  <dcterms:modified xsi:type="dcterms:W3CDTF">2021-03-29T08:08:57Z</dcterms:modified>
</cp:coreProperties>
</file>